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4" r:id="rId3"/>
  </p:sldMasterIdLst>
  <p:notesMasterIdLst>
    <p:notesMasterId r:id="rId15"/>
  </p:notesMasterIdLst>
  <p:sldIdLst>
    <p:sldId id="256" r:id="rId4"/>
    <p:sldId id="259" r:id="rId5"/>
    <p:sldId id="260" r:id="rId6"/>
    <p:sldId id="261" r:id="rId7"/>
    <p:sldId id="262" r:id="rId8"/>
    <p:sldId id="270" r:id="rId9"/>
    <p:sldId id="266" r:id="rId10"/>
    <p:sldId id="258" r:id="rId11"/>
    <p:sldId id="257" r:id="rId12"/>
    <p:sldId id="269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34F3A01-02A1-F842-A2E2-6548B1C3B539}">
          <p14:sldIdLst>
            <p14:sldId id="256"/>
            <p14:sldId id="259"/>
            <p14:sldId id="260"/>
            <p14:sldId id="261"/>
            <p14:sldId id="262"/>
            <p14:sldId id="270"/>
            <p14:sldId id="266"/>
          </p14:sldIdLst>
        </p14:section>
        <p14:section name="Ethical Frameworks" id="{58E165C9-275A-874C-A6D8-1BF71579C15E}">
          <p14:sldIdLst>
            <p14:sldId id="258"/>
            <p14:sldId id="257"/>
          </p14:sldIdLst>
        </p14:section>
        <p14:section name="Recommendations" id="{4B3A2D5D-E204-D54B-8A6B-AD6D19E16B7F}">
          <p14:sldIdLst>
            <p14:sldId id="26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ng, Fanzhou" initials="LF" lastIdx="4" clrIdx="0">
    <p:extLst>
      <p:ext uri="{19B8F6BF-5375-455C-9EA6-DF929625EA0E}">
        <p15:presenceInfo xmlns:p15="http://schemas.microsoft.com/office/powerpoint/2012/main" userId="S::fl339@exeter.ac.uk::fd3c40db-795b-4fa5-9dd8-79742fd9aa2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0002"/>
    <a:srgbClr val="E3F3FF"/>
    <a:srgbClr val="29AAF4"/>
    <a:srgbClr val="FF5D5D"/>
    <a:srgbClr val="ED2A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2127F9-C120-0649-9B02-A4EB2CF81658}" v="885" dt="2020-11-19T20:33:58.4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95"/>
    <p:restoredTop sz="78748"/>
  </p:normalViewPr>
  <p:slideViewPr>
    <p:cSldViewPr snapToGrid="0" snapToObjects="1">
      <p:cViewPr>
        <p:scale>
          <a:sx n="52" d="100"/>
          <a:sy n="52" d="100"/>
        </p:scale>
        <p:origin x="1136" y="6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>
        <p:scale>
          <a:sx n="106" d="100"/>
          <a:sy n="106" d="100"/>
        </p:scale>
        <p:origin x="464" y="-2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ng, Fanzhou" userId="fd3c40db-795b-4fa5-9dd8-79742fd9aa2b" providerId="ADAL" clId="{BF2127F9-C120-0649-9B02-A4EB2CF81658}"/>
    <pc:docChg chg="custSel addSld delSld modSld modSection">
      <pc:chgData name="Liang, Fanzhou" userId="fd3c40db-795b-4fa5-9dd8-79742fd9aa2b" providerId="ADAL" clId="{BF2127F9-C120-0649-9B02-A4EB2CF81658}" dt="2020-11-19T20:40:15.120" v="1449" actId="1076"/>
      <pc:docMkLst>
        <pc:docMk/>
      </pc:docMkLst>
      <pc:sldChg chg="addSp delSp modSp mod modAnim modNotesTx">
        <pc:chgData name="Liang, Fanzhou" userId="fd3c40db-795b-4fa5-9dd8-79742fd9aa2b" providerId="ADAL" clId="{BF2127F9-C120-0649-9B02-A4EB2CF81658}" dt="2020-11-19T15:33:17.015" v="1300" actId="20577"/>
        <pc:sldMkLst>
          <pc:docMk/>
          <pc:sldMk cId="2665423712" sldId="262"/>
        </pc:sldMkLst>
        <pc:spChg chg="mod">
          <ac:chgData name="Liang, Fanzhou" userId="fd3c40db-795b-4fa5-9dd8-79742fd9aa2b" providerId="ADAL" clId="{BF2127F9-C120-0649-9B02-A4EB2CF81658}" dt="2020-11-19T15:12:54.054" v="318" actId="14100"/>
          <ac:spMkLst>
            <pc:docMk/>
            <pc:sldMk cId="2665423712" sldId="262"/>
            <ac:spMk id="162" creationId="{4E419843-87F4-C84A-A5B7-B18ACC56D63E}"/>
          </ac:spMkLst>
        </pc:spChg>
        <pc:picChg chg="add del mod">
          <ac:chgData name="Liang, Fanzhou" userId="fd3c40db-795b-4fa5-9dd8-79742fd9aa2b" providerId="ADAL" clId="{BF2127F9-C120-0649-9B02-A4EB2CF81658}" dt="2020-11-19T15:11:59.801" v="264" actId="478"/>
          <ac:picMkLst>
            <pc:docMk/>
            <pc:sldMk cId="2665423712" sldId="262"/>
            <ac:picMk id="2" creationId="{0044D467-DE70-2941-9266-F4A370A9A064}"/>
          </ac:picMkLst>
        </pc:picChg>
        <pc:picChg chg="add mod">
          <ac:chgData name="Liang, Fanzhou" userId="fd3c40db-795b-4fa5-9dd8-79742fd9aa2b" providerId="ADAL" clId="{BF2127F9-C120-0649-9B02-A4EB2CF81658}" dt="2020-11-19T15:20:23.931" v="889" actId="1076"/>
          <ac:picMkLst>
            <pc:docMk/>
            <pc:sldMk cId="2665423712" sldId="262"/>
            <ac:picMk id="3" creationId="{16ABCA21-4FE6-F649-A9D1-B33FC378F0BB}"/>
          </ac:picMkLst>
        </pc:picChg>
        <pc:picChg chg="add mod">
          <ac:chgData name="Liang, Fanzhou" userId="fd3c40db-795b-4fa5-9dd8-79742fd9aa2b" providerId="ADAL" clId="{BF2127F9-C120-0649-9B02-A4EB2CF81658}" dt="2020-11-19T15:20:34.953" v="893" actId="1076"/>
          <ac:picMkLst>
            <pc:docMk/>
            <pc:sldMk cId="2665423712" sldId="262"/>
            <ac:picMk id="4" creationId="{31813F6E-F39F-EF40-AF2B-94FCD579195B}"/>
          </ac:picMkLst>
        </pc:picChg>
        <pc:picChg chg="mod">
          <ac:chgData name="Liang, Fanzhou" userId="fd3c40db-795b-4fa5-9dd8-79742fd9aa2b" providerId="ADAL" clId="{BF2127F9-C120-0649-9B02-A4EB2CF81658}" dt="2020-11-19T15:18:02.310" v="877" actId="166"/>
          <ac:picMkLst>
            <pc:docMk/>
            <pc:sldMk cId="2665423712" sldId="262"/>
            <ac:picMk id="140" creationId="{7C89561F-F5C8-8049-8431-798F1C53F7C5}"/>
          </ac:picMkLst>
        </pc:picChg>
        <pc:picChg chg="del">
          <ac:chgData name="Liang, Fanzhou" userId="fd3c40db-795b-4fa5-9dd8-79742fd9aa2b" providerId="ADAL" clId="{BF2127F9-C120-0649-9B02-A4EB2CF81658}" dt="2020-11-19T15:07:30.762" v="37" actId="478"/>
          <ac:picMkLst>
            <pc:docMk/>
            <pc:sldMk cId="2665423712" sldId="262"/>
            <ac:picMk id="161" creationId="{BDDAD7D9-F0A7-1648-A49B-E84D7F09E0F6}"/>
          </ac:picMkLst>
        </pc:picChg>
      </pc:sldChg>
      <pc:sldChg chg="del">
        <pc:chgData name="Liang, Fanzhou" userId="fd3c40db-795b-4fa5-9dd8-79742fd9aa2b" providerId="ADAL" clId="{BF2127F9-C120-0649-9B02-A4EB2CF81658}" dt="2020-11-19T15:22:34.084" v="1137" actId="2696"/>
        <pc:sldMkLst>
          <pc:docMk/>
          <pc:sldMk cId="610194183" sldId="263"/>
        </pc:sldMkLst>
      </pc:sldChg>
      <pc:sldChg chg="addSp delSp modSp new mod">
        <pc:chgData name="Liang, Fanzhou" userId="fd3c40db-795b-4fa5-9dd8-79742fd9aa2b" providerId="ADAL" clId="{BF2127F9-C120-0649-9B02-A4EB2CF81658}" dt="2020-11-19T20:40:15.120" v="1449" actId="1076"/>
        <pc:sldMkLst>
          <pc:docMk/>
          <pc:sldMk cId="3857461751" sldId="270"/>
        </pc:sldMkLst>
        <pc:spChg chg="del">
          <ac:chgData name="Liang, Fanzhou" userId="fd3c40db-795b-4fa5-9dd8-79742fd9aa2b" providerId="ADAL" clId="{BF2127F9-C120-0649-9B02-A4EB2CF81658}" dt="2020-11-19T15:33:25.882" v="1301" actId="478"/>
          <ac:spMkLst>
            <pc:docMk/>
            <pc:sldMk cId="3857461751" sldId="270"/>
            <ac:spMk id="2" creationId="{C8F528DC-6AF4-9444-89C7-6F4C8C0717B0}"/>
          </ac:spMkLst>
        </pc:spChg>
        <pc:spChg chg="mod">
          <ac:chgData name="Liang, Fanzhou" userId="fd3c40db-795b-4fa5-9dd8-79742fd9aa2b" providerId="ADAL" clId="{BF2127F9-C120-0649-9B02-A4EB2CF81658}" dt="2020-11-19T20:40:10.906" v="1448" actId="1076"/>
          <ac:spMkLst>
            <pc:docMk/>
            <pc:sldMk cId="3857461751" sldId="270"/>
            <ac:spMk id="3" creationId="{FCDE58E9-712E-2646-BD1C-A3A5B41244E9}"/>
          </ac:spMkLst>
        </pc:spChg>
        <pc:spChg chg="add del mod">
          <ac:chgData name="Liang, Fanzhou" userId="fd3c40db-795b-4fa5-9dd8-79742fd9aa2b" providerId="ADAL" clId="{BF2127F9-C120-0649-9B02-A4EB2CF81658}" dt="2020-11-19T20:33:40.679" v="1351" actId="478"/>
          <ac:spMkLst>
            <pc:docMk/>
            <pc:sldMk cId="3857461751" sldId="270"/>
            <ac:spMk id="6" creationId="{730B1F16-379F-5243-9A64-E0E550BE571B}"/>
          </ac:spMkLst>
        </pc:spChg>
        <pc:spChg chg="add del mod">
          <ac:chgData name="Liang, Fanzhou" userId="fd3c40db-795b-4fa5-9dd8-79742fd9aa2b" providerId="ADAL" clId="{BF2127F9-C120-0649-9B02-A4EB2CF81658}" dt="2020-11-19T20:35:27.564" v="1447"/>
          <ac:spMkLst>
            <pc:docMk/>
            <pc:sldMk cId="3857461751" sldId="270"/>
            <ac:spMk id="7" creationId="{7039A7BE-D5E2-1547-AC07-47BA4B6DC763}"/>
          </ac:spMkLst>
        </pc:spChg>
        <pc:picChg chg="add mod">
          <ac:chgData name="Liang, Fanzhou" userId="fd3c40db-795b-4fa5-9dd8-79742fd9aa2b" providerId="ADAL" clId="{BF2127F9-C120-0649-9B02-A4EB2CF81658}" dt="2020-11-19T20:40:15.120" v="1449" actId="1076"/>
          <ac:picMkLst>
            <pc:docMk/>
            <pc:sldMk cId="3857461751" sldId="270"/>
            <ac:picMk id="4" creationId="{D6154797-C152-C94F-81DA-2476F5C8A0D8}"/>
          </ac:picMkLst>
        </pc:picChg>
        <pc:picChg chg="add del mod">
          <ac:chgData name="Liang, Fanzhou" userId="fd3c40db-795b-4fa5-9dd8-79742fd9aa2b" providerId="ADAL" clId="{BF2127F9-C120-0649-9B02-A4EB2CF81658}" dt="2020-11-19T20:30:54.014" v="1324" actId="478"/>
          <ac:picMkLst>
            <pc:docMk/>
            <pc:sldMk cId="3857461751" sldId="270"/>
            <ac:picMk id="5" creationId="{8479304F-F227-0242-87C6-7A27818996CB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8T22:10:13.905" idx="1">
    <p:pos x="6720" y="707"/>
    <p:text>7. Why are ethics important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3T20:35:20.363" idx="4">
    <p:pos x="10" y="10"/>
    <p:text/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FE937-75EE-2043-BD84-2F435C22CD0E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4C29D-E5FA-F940-90C5-B39A74BCE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92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7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15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AFib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(Atrial Fibrillation) is heart-rhythm-related disease that kills 130,00 people in US each year.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collecting data generated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15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collenting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generated from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wearable devices with electrical heart sensors, such as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ECG apps,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iwatch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(monitoring heart rate) could help doctors detect irregular heart pattern in advance, alert patients receiving treatment in time.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68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you are looking at now is a </a:t>
            </a:r>
            <a:r>
              <a:rPr lang="en-US" b="1" dirty="0"/>
              <a:t>heatmap </a:t>
            </a:r>
            <a:r>
              <a:rPr lang="en-US" b="0" dirty="0"/>
              <a:t>visualized by aggregating GPS data from fitness tracker, Strava. </a:t>
            </a:r>
          </a:p>
          <a:p>
            <a:r>
              <a:rPr lang="en-US" b="0" dirty="0"/>
              <a:t>Turns out that by focus those data by of military personnel only, Spies can expose where US military base.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17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4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40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71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 as such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Wilsdon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Willis, 2004) align with both 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Anticipate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Engagement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Responsible innovation requires innovators to obtains knowledges on the consequences of outcome and range of options, as much as possible (Von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Schomberg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2011). No one is an island. Analyst by-themselves are unlikely to achieve this.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Engage public stakeholders not only act as epistemology networks which helps analyst anticipate risks, but put organisation themselves objectives through test of deliberation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Lovbrand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al, 2011). Test of deliberation is seen crucial in achieving the objective of 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Engagement.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Wilsdon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J., &amp; Willis, R. (2004). 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See-through science: Why public engagement needs to move upstream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Demos.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4C29D-E5FA-F940-90C5-B39A74BCE8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04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305E3-759A-E74B-87A3-2785FAA11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BCC7C9-E5B5-B945-976B-E1C4B6993C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D2FF2-69CD-5041-9154-C1259C5C9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7201D-7380-5C4A-955D-96779405B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B791B-2291-2E48-B0A9-F726618EA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5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17D4A-FC9A-8B45-854B-C357E36D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60CECD-1830-7B46-8988-1B970348B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E7977-C145-9740-AEF2-DA56D69F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4F1BA-2A3D-C940-9A59-F670C9ED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CB391-810F-8E43-BAD5-72ECBB0F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5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AAE16F-E018-A44D-A503-EA6367E71B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DD38B0-2872-3A4A-8495-C780E2A88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BCF73-2CA8-D64B-AC9B-17549854C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EF15-CE0F-CE42-8258-3B2D852F7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E663-9637-4347-BD27-0DA88EFBC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478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D3652-E4AB-A94C-97A1-A66C50754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13CFD-6624-E14E-B8D2-398C36BE6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FE75D-6564-C046-A33B-C67856151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73085-5BF3-E246-900D-E00CA15F8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BD25F-9AC2-384C-8D04-0490D407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25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207D-DCB1-CA4D-849F-261C79D75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56234-18C2-4246-AD15-F5829D58E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7C8C-A7E9-4C49-92F6-5B53F732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3964C-3093-094B-BA45-72C45A2B4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B32FF-659E-FE4B-A01E-B0ABF994B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754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A99E9-B135-9445-AD30-C7884E9A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F7630-4CBD-3649-BFA2-2D1E42473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968C8-FB0A-E447-8FA5-C594F892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B8BDD-60AC-1A47-B03E-F4949313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0E938-37BC-D64C-A983-2ACED15E5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262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0F890-ECB3-184E-85EB-F19AF97AB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23FB4-759B-4F47-9144-424A81F91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0E29E-4792-3E46-AEA5-BB3ADE346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B2E84-6526-1E40-ADC7-E517C2A03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E55816-E41C-A442-8D4E-9EF19F08F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8859F-60F6-C245-A045-4D4E2CCD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802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B9317-1C6F-2849-86BB-D1D06F7BB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98F33-8C6C-1E4A-9295-643B80FA1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64EF3-A4EF-D446-A68B-6F2B98FD2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97BC06-7F5F-B847-89A8-AEC8CE221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8B93A-B720-5342-A7E7-728E9BBA9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B909E6-02C3-474C-A211-C28A7D33A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8ADD78-8A91-F04B-AE50-D27768B7E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49329-6A38-0043-8425-DDB39BFB9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141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DBCD4-7CB7-C342-B591-CD77624A6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C323D-FAE4-B24D-A75F-3CEB98059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1CA64-2683-324C-BA0F-6092B92B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ADC68-C949-C344-84DC-3FB352F00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57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6467A-62B3-5C44-AEA8-06F61E43A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BD552F-791F-D344-8D41-BA9FEA0BE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2DE0-9B31-B844-B9B6-BF121F279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774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4FB33-0B18-8C4C-AAF9-B797A9E7A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7454A-4C65-C84F-9DCE-84F84FF08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ABECF-8F14-FE4D-BBA1-A60A3C0C2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C99A2-8578-EA49-B6F8-8E48D857F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223CA-97FA-494F-8B09-FF9552B9B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C0296-D3A2-BB4F-B4E1-74A485EB0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67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69C15-6102-9F48-942B-CAFE65F1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40AB-C699-4946-A81A-D4C121379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45879-2BDB-CB46-AB5A-F03C6860B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F0EFC-76F6-5B48-905B-5100FCDC4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587DB-787A-5142-942F-AC35E838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45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E8CFE-BEC4-5E4B-92FF-2438B4E8C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C96ACA-801F-A348-81F9-9F834110A7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02D52D-040A-9447-8634-291657E80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10665-83BA-0248-9298-53468698C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41453-BFAB-F546-A63B-32D1F7E0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3EDED7-6B5D-CC41-B278-EA09C656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29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EB3F-1171-4B42-BE1D-44064AB3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1A2F4-AAA8-744C-A1B9-3F4724466C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AE802-0DE0-7546-BDF4-C3E1AE473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7D428-5E3E-D349-B9B1-7E50CEB5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124C5-86B7-DB45-847B-F513D33CC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49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22D066-FF03-194F-BB64-D14C307E33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154C0D-8DAA-A442-9E1F-1C792392A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F7721-9003-894D-9A1B-8B2126D4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1C3C4-21C3-184C-9600-B0125AF70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1A61D-68D4-0D48-867E-05D6A594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99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283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270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4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339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299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7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9B889-2ED6-C041-9FEA-6A605859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A9AAB-BCA0-704B-8B38-1F1610BB8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EE5E6-59E4-F840-8568-13704F238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F06D8-F9BA-DA40-8E92-FDB53C03F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E4EE1-96F7-B940-9C9F-3FBCD917F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882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271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250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836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49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86B4F-B2E3-4241-9970-D8AF3C072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858E6-638C-9A40-9729-D1188B376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36510-C7CA-9841-989A-4F5C0BFAC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7197F-239F-214F-BEF6-0A5413FC9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0C801-36B8-904E-8F46-425ED427C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AA44E-12CF-D447-8A5F-7A1A6DDB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90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7D8A-1D7B-A84E-B0B4-97FD9CCC5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07127-812C-B64D-9E65-D87181F5A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A9E28C-E6E1-284E-BE69-3B53B54C5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D57D08-E662-0143-9231-ACF460D93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4A280-3D99-744A-BB6B-CB0C165C44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73EB5-8F7D-3D47-87C6-C8FB41AAB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2C4628-6AE8-DE4E-89D9-44E6CF568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B1A4F4-DE1F-9648-96FE-114880FA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6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524A9-3D5A-8848-9E4A-352D2976B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CA0D50-6B92-FD4B-AB4B-00D0828D6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E4326-073C-724B-9F55-505D7727A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B2694-20F0-DA4D-B06D-C99219D0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04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0BB584-BC7D-364A-B70F-4507822AB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F14FB-4EC0-604B-9B7C-708617E53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FAF88-54D1-8B43-BDC9-2EDB610E5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1F07-3C8D-2640-8CB4-19CEFDFE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64F2E-A3BF-B64C-AECE-E5098038C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F1D9F-49BD-F543-93F0-782DAA71F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A75CE-40C7-604A-A982-A13F05D96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F3179A-5813-964F-83BE-FE82BF92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50AF0-944C-4B48-A5D5-418A753B2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6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6837C-2046-A34A-9060-4FB2981D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20610-804B-7B48-BCF3-41CF723C79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E8B21-C0E1-9B46-AF2B-DA3DD408B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6DFDC-27AE-0243-BD72-A47849F7F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EF024-650B-EF40-B884-0053A794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3D79C-3D48-0647-97FC-A49B9408A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54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4003B-39CF-8949-8FF2-AF3402E2E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B347E-51F6-2244-894A-0F83A74DF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86E6-8D37-B64C-9AF4-F757C894E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BF65A-CC13-0441-B2E4-3B0F48AFF95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80FD6-EAE8-6C42-A886-53BF5FDEE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D1D0-F8D3-6F46-B13E-5CE326036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F4EA3-41FA-B342-B167-B4024FCFB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96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F3E598-E88D-5647-980D-4709386DA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3B83A-20F6-884A-8AAF-A2F77AD05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942C0-B61C-774A-9102-286FFCB67C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53AE3-A13E-4748-B139-35CFE9EDE869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D31BB-44D3-9245-888C-ED1C9C5CB7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42E19-1722-964A-8787-CD1D5BA7D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C4033-6DE2-E84C-806A-919C0CF9E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13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36334-B781-9B47-B9C6-46109C1361C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E9FE8-AC3C-714B-BAA8-63CCC9D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19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png"/><Relationship Id="rId5" Type="http://schemas.openxmlformats.org/officeDocument/2006/relationships/image" Target="../media/image4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5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EABC2-591C-CB4A-B168-2BBB70C33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Story</a:t>
            </a:r>
          </a:p>
        </p:txBody>
      </p:sp>
    </p:spTree>
    <p:extLst>
      <p:ext uri="{BB962C8B-B14F-4D97-AF65-F5344CB8AC3E}">
        <p14:creationId xmlns:p14="http://schemas.microsoft.com/office/powerpoint/2010/main" val="154022497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2881-BCF1-FD4D-B66E-F68C98F5C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214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1265265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D14C-D101-474E-962B-26D9CA329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Upstream Public Engagement </a:t>
            </a:r>
            <a:r>
              <a:rPr lang="en-US" sz="1600" dirty="0"/>
              <a:t>(</a:t>
            </a:r>
            <a:r>
              <a:rPr lang="en-US" sz="1600" dirty="0" err="1"/>
              <a:t>Wilsdon</a:t>
            </a:r>
            <a:r>
              <a:rPr lang="en-US" sz="1600" dirty="0"/>
              <a:t> and Willis, 2004)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99BE3-E1B3-9044-B8D9-6D19A1D17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Obtains as much as possible knowledge on the consequence of outcomes (Von </a:t>
            </a:r>
            <a:r>
              <a:rPr lang="en-US" dirty="0" err="1"/>
              <a:t>Schomberg</a:t>
            </a:r>
            <a:r>
              <a:rPr lang="en-US" dirty="0"/>
              <a:t>, 2011) – </a:t>
            </a:r>
            <a:r>
              <a:rPr lang="en-US" b="1" dirty="0"/>
              <a:t>Anticipate</a:t>
            </a:r>
            <a:r>
              <a:rPr lang="en-US" dirty="0"/>
              <a:t> </a:t>
            </a:r>
          </a:p>
          <a:p>
            <a:r>
              <a:rPr lang="en-US" dirty="0"/>
              <a:t>Test of Deliberation (</a:t>
            </a:r>
            <a:r>
              <a:rPr lang="en-GB" dirty="0" err="1"/>
              <a:t>Lovbrand</a:t>
            </a:r>
            <a:r>
              <a:rPr lang="en-GB" dirty="0"/>
              <a:t> et al, 2011</a:t>
            </a:r>
            <a:r>
              <a:rPr lang="en-US" dirty="0"/>
              <a:t>) – </a:t>
            </a:r>
            <a:r>
              <a:rPr lang="en-US" b="1" dirty="0"/>
              <a:t>Engage</a:t>
            </a:r>
          </a:p>
        </p:txBody>
      </p:sp>
    </p:spTree>
    <p:extLst>
      <p:ext uri="{BB962C8B-B14F-4D97-AF65-F5344CB8AC3E}">
        <p14:creationId xmlns:p14="http://schemas.microsoft.com/office/powerpoint/2010/main" val="782794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B0CDB0C-DB07-F145-90F6-5E8B4EAA32DA}"/>
              </a:ext>
            </a:extLst>
          </p:cNvPr>
          <p:cNvSpPr txBox="1"/>
          <p:nvPr/>
        </p:nvSpPr>
        <p:spPr>
          <a:xfrm>
            <a:off x="795130" y="450574"/>
            <a:ext cx="7553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Atrial Fibrillation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210E3-EBA7-3E47-A14D-873C5813C422}"/>
              </a:ext>
            </a:extLst>
          </p:cNvPr>
          <p:cNvSpPr txBox="1"/>
          <p:nvPr/>
        </p:nvSpPr>
        <p:spPr>
          <a:xfrm>
            <a:off x="795130" y="1190397"/>
            <a:ext cx="7553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[noun] a heart condition that causes an irregular and often abnormally fast heart rate. (NHS,2020) </a:t>
            </a:r>
          </a:p>
        </p:txBody>
      </p:sp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866A51E2-4969-ED4F-82BA-F4825B731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78" y="2144959"/>
            <a:ext cx="2500519" cy="2650550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3B17A460-54FE-DB44-B8B4-ED30A670F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9553" y="2152118"/>
            <a:ext cx="2639667" cy="2573260"/>
          </a:xfrm>
          <a:prstGeom prst="rect">
            <a:avLst/>
          </a:prstGeom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FF48697D-3FE7-9240-B979-F114E7CDD0B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4778" y="4891670"/>
            <a:ext cx="2341977" cy="1247915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E9E717A1-8950-8346-9484-5356CA764D3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857243" y="4857260"/>
            <a:ext cx="2341977" cy="1205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BB82848-A597-E648-98A5-9F4E787DAC0C}"/>
              </a:ext>
            </a:extLst>
          </p:cNvPr>
          <p:cNvSpPr txBox="1"/>
          <p:nvPr/>
        </p:nvSpPr>
        <p:spPr>
          <a:xfrm>
            <a:off x="203199" y="6367489"/>
            <a:ext cx="8145669" cy="369332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Atrial Fibrillation is a heart-rhythm-related disease</a:t>
            </a:r>
          </a:p>
        </p:txBody>
      </p:sp>
    </p:spTree>
    <p:extLst>
      <p:ext uri="{BB962C8B-B14F-4D97-AF65-F5344CB8AC3E}">
        <p14:creationId xmlns:p14="http://schemas.microsoft.com/office/powerpoint/2010/main" val="3981881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6BC6C-B7F8-C146-A76D-01A950CB1BDF}"/>
              </a:ext>
            </a:extLst>
          </p:cNvPr>
          <p:cNvSpPr txBox="1"/>
          <p:nvPr/>
        </p:nvSpPr>
        <p:spPr>
          <a:xfrm>
            <a:off x="500845" y="314320"/>
            <a:ext cx="7553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Atrial Fibrillation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5D2E9D0-EFCF-9041-9ACB-654D8EC08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305" y="4082033"/>
            <a:ext cx="823394" cy="802680"/>
          </a:xfrm>
          <a:prstGeom prst="rect">
            <a:avLst/>
          </a:prstGeom>
        </p:spPr>
      </p:pic>
      <p:pic>
        <p:nvPicPr>
          <p:cNvPr id="9" name="Picture 8" descr="A close up&#10;&#10;Description automatically generated">
            <a:extLst>
              <a:ext uri="{FF2B5EF4-FFF2-40B4-BE49-F238E27FC236}">
                <a16:creationId xmlns:a16="http://schemas.microsoft.com/office/drawing/2014/main" id="{FB338F29-8D1E-1645-AA51-72F3CC8BF9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829" b="3895"/>
          <a:stretch/>
        </p:blipFill>
        <p:spPr>
          <a:xfrm>
            <a:off x="315440" y="1453589"/>
            <a:ext cx="3605630" cy="343112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690E393B-FC02-434F-A87C-E3AEBA28416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8015" y="5019287"/>
            <a:ext cx="3014580" cy="1086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F37CF2-8780-154C-A39C-BCCC01BED3D0}"/>
              </a:ext>
            </a:extLst>
          </p:cNvPr>
          <p:cNvSpPr txBox="1"/>
          <p:nvPr/>
        </p:nvSpPr>
        <p:spPr>
          <a:xfrm>
            <a:off x="3650200" y="2697038"/>
            <a:ext cx="44043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130,000 </a:t>
            </a:r>
          </a:p>
          <a:p>
            <a:pPr algn="ctr"/>
            <a:r>
              <a:rPr lang="en-US" dirty="0"/>
              <a:t>Death each year in US 🇺🇸</a:t>
            </a:r>
          </a:p>
        </p:txBody>
      </p: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2CBE78F5-352D-A349-8B45-EA59B7098C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54647">
            <a:off x="-47724" y="3471601"/>
            <a:ext cx="3602745" cy="202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353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0000" fill="hold" grpId="1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6" dur="20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8" repeatCount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37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0.03449 L 0.17604 -0.20741 C 0.21302 -0.2463 0.26823 -0.2669 0.32587 -0.2669 C 0.39149 -0.2669 0.4441 -0.2463 0.48108 -0.20741 L 0.65729 -0.03449 " pathEditMode="relative" rAng="0" ptsTypes="AAAAA">
                                          <p:cBhvr>
                                            <p:cTn id="14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865" y="-11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7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-0.0345 L 0.17604 -0.20741 C 0.21302 -0.2463 0.26823 -0.2669 0.32587 -0.2669 C 0.3915 -0.2669 0.4441 -0.2463 0.48108 -0.20741 L 0.65729 -0.0345 " pathEditMode="relative" rAng="0" ptsTypes="AAAAA">
                                          <p:cBhvr>
                                            <p:cTn id="16" dur="500" fill="hold"/>
                                            <p:tgtEl>
                                              <p:spTgt spid="7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865" y="-1162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build="allAtOnce"/>
          <p:bldP spid="7" grpId="1" uiExpand="1" build="allAtOnce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20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8" repeatCount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37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0.03449 L 0.17604 -0.20741 C 0.21302 -0.2463 0.26823 -0.2669 0.32587 -0.2669 C 0.39149 -0.2669 0.4441 -0.2463 0.48108 -0.20741 L 0.65729 -0.03449 " pathEditMode="relative" rAng="0" ptsTypes="AAAAA">
                                          <p:cBhvr>
                                            <p:cTn id="14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865" y="-11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7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-0.0345 L 0.17604 -0.20741 C 0.21302 -0.2463 0.26823 -0.2669 0.32587 -0.2669 C 0.3915 -0.2669 0.4441 -0.2463 0.48108 -0.20741 L 0.65729 -0.0345 " pathEditMode="relative" rAng="0" ptsTypes="AAAAA">
                                          <p:cBhvr>
                                            <p:cTn id="16" dur="500" fill="hold"/>
                                            <p:tgtEl>
                                              <p:spTgt spid="7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865" y="-1162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build="allAtOnce"/>
          <p:bldP spid="7" grpId="1" uiExpand="1" build="allAtOnce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96" descr="A close up&#10;&#10;Description automatically generated">
            <a:extLst>
              <a:ext uri="{FF2B5EF4-FFF2-40B4-BE49-F238E27FC236}">
                <a16:creationId xmlns:a16="http://schemas.microsoft.com/office/drawing/2014/main" id="{CFF93A4D-F597-6447-B43E-7F7E857F1A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829" b="3895"/>
          <a:stretch/>
        </p:blipFill>
        <p:spPr>
          <a:xfrm>
            <a:off x="315440" y="1453589"/>
            <a:ext cx="3605630" cy="3431124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F3EC30E-5583-7F4E-B666-6D56AF408D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54647">
            <a:off x="-226304" y="4677792"/>
            <a:ext cx="3602745" cy="2023542"/>
          </a:xfrm>
          <a:prstGeom prst="rect">
            <a:avLst/>
          </a:prstGeom>
        </p:spPr>
      </p:pic>
      <p:pic>
        <p:nvPicPr>
          <p:cNvPr id="5" name="Content Placeholder 4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8ABEE601-E04B-694D-A210-1DBBBA0CD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17203" t="10628" r="13457" b="10499"/>
          <a:stretch/>
        </p:blipFill>
        <p:spPr>
          <a:xfrm>
            <a:off x="6183824" y="3837244"/>
            <a:ext cx="2526223" cy="2873522"/>
          </a:xfrm>
        </p:spPr>
      </p:pic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396A7338-D40A-8B40-A7C4-E24AD3115DDB}"/>
              </a:ext>
            </a:extLst>
          </p:cNvPr>
          <p:cNvSpPr/>
          <p:nvPr/>
        </p:nvSpPr>
        <p:spPr>
          <a:xfrm>
            <a:off x="100208" y="200416"/>
            <a:ext cx="6097069" cy="5095272"/>
          </a:xfrm>
          <a:custGeom>
            <a:avLst/>
            <a:gdLst>
              <a:gd name="connsiteX0" fmla="*/ 0 w 6071089"/>
              <a:gd name="connsiteY0" fmla="*/ 753664 h 4521896"/>
              <a:gd name="connsiteX1" fmla="*/ 753664 w 6071089"/>
              <a:gd name="connsiteY1" fmla="*/ 0 h 4521896"/>
              <a:gd name="connsiteX2" fmla="*/ 1011848 w 6071089"/>
              <a:gd name="connsiteY2" fmla="*/ 0 h 4521896"/>
              <a:gd name="connsiteX3" fmla="*/ 1011848 w 6071089"/>
              <a:gd name="connsiteY3" fmla="*/ 0 h 4521896"/>
              <a:gd name="connsiteX4" fmla="*/ 2529620 w 6071089"/>
              <a:gd name="connsiteY4" fmla="*/ 0 h 4521896"/>
              <a:gd name="connsiteX5" fmla="*/ 5317425 w 6071089"/>
              <a:gd name="connsiteY5" fmla="*/ 0 h 4521896"/>
              <a:gd name="connsiteX6" fmla="*/ 6071089 w 6071089"/>
              <a:gd name="connsiteY6" fmla="*/ 753664 h 4521896"/>
              <a:gd name="connsiteX7" fmla="*/ 6071089 w 6071089"/>
              <a:gd name="connsiteY7" fmla="*/ 2637773 h 4521896"/>
              <a:gd name="connsiteX8" fmla="*/ 6071089 w 6071089"/>
              <a:gd name="connsiteY8" fmla="*/ 2637773 h 4521896"/>
              <a:gd name="connsiteX9" fmla="*/ 6071089 w 6071089"/>
              <a:gd name="connsiteY9" fmla="*/ 3768247 h 4521896"/>
              <a:gd name="connsiteX10" fmla="*/ 6071089 w 6071089"/>
              <a:gd name="connsiteY10" fmla="*/ 3768232 h 4521896"/>
              <a:gd name="connsiteX11" fmla="*/ 5317425 w 6071089"/>
              <a:gd name="connsiteY11" fmla="*/ 4521896 h 4521896"/>
              <a:gd name="connsiteX12" fmla="*/ 2529620 w 6071089"/>
              <a:gd name="connsiteY12" fmla="*/ 4521896 h 4521896"/>
              <a:gd name="connsiteX13" fmla="*/ 1202561 w 6071089"/>
              <a:gd name="connsiteY13" fmla="*/ 5095272 h 4521896"/>
              <a:gd name="connsiteX14" fmla="*/ 1011848 w 6071089"/>
              <a:gd name="connsiteY14" fmla="*/ 4521896 h 4521896"/>
              <a:gd name="connsiteX15" fmla="*/ 753664 w 6071089"/>
              <a:gd name="connsiteY15" fmla="*/ 4521896 h 4521896"/>
              <a:gd name="connsiteX16" fmla="*/ 0 w 6071089"/>
              <a:gd name="connsiteY16" fmla="*/ 3768232 h 4521896"/>
              <a:gd name="connsiteX17" fmla="*/ 0 w 6071089"/>
              <a:gd name="connsiteY17" fmla="*/ 3768247 h 4521896"/>
              <a:gd name="connsiteX18" fmla="*/ 0 w 6071089"/>
              <a:gd name="connsiteY18" fmla="*/ 2637773 h 4521896"/>
              <a:gd name="connsiteX19" fmla="*/ 0 w 6071089"/>
              <a:gd name="connsiteY19" fmla="*/ 2637773 h 4521896"/>
              <a:gd name="connsiteX20" fmla="*/ 0 w 6071089"/>
              <a:gd name="connsiteY20" fmla="*/ 753664 h 4521896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71089 w 6071089"/>
              <a:gd name="connsiteY10" fmla="*/ 3768232 h 5095272"/>
              <a:gd name="connsiteX11" fmla="*/ 5317425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753664 w 6071089"/>
              <a:gd name="connsiteY15" fmla="*/ 4521896 h 5095272"/>
              <a:gd name="connsiteX16" fmla="*/ 0 w 6071089"/>
              <a:gd name="connsiteY16" fmla="*/ 3768232 h 5095272"/>
              <a:gd name="connsiteX17" fmla="*/ 0 w 6071089"/>
              <a:gd name="connsiteY17" fmla="*/ 3768247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17930 w 6089019"/>
              <a:gd name="connsiteY0" fmla="*/ 753664 h 5095272"/>
              <a:gd name="connsiteX1" fmla="*/ 771594 w 6089019"/>
              <a:gd name="connsiteY1" fmla="*/ 0 h 5095272"/>
              <a:gd name="connsiteX2" fmla="*/ 1029778 w 6089019"/>
              <a:gd name="connsiteY2" fmla="*/ 0 h 5095272"/>
              <a:gd name="connsiteX3" fmla="*/ 1029778 w 6089019"/>
              <a:gd name="connsiteY3" fmla="*/ 0 h 5095272"/>
              <a:gd name="connsiteX4" fmla="*/ 2547550 w 6089019"/>
              <a:gd name="connsiteY4" fmla="*/ 0 h 5095272"/>
              <a:gd name="connsiteX5" fmla="*/ 5335355 w 6089019"/>
              <a:gd name="connsiteY5" fmla="*/ 0 h 5095272"/>
              <a:gd name="connsiteX6" fmla="*/ 6089019 w 6089019"/>
              <a:gd name="connsiteY6" fmla="*/ 753664 h 5095272"/>
              <a:gd name="connsiteX7" fmla="*/ 6089019 w 6089019"/>
              <a:gd name="connsiteY7" fmla="*/ 2637773 h 5095272"/>
              <a:gd name="connsiteX8" fmla="*/ 6089019 w 6089019"/>
              <a:gd name="connsiteY8" fmla="*/ 2637773 h 5095272"/>
              <a:gd name="connsiteX9" fmla="*/ 6089019 w 6089019"/>
              <a:gd name="connsiteY9" fmla="*/ 3768247 h 5095272"/>
              <a:gd name="connsiteX10" fmla="*/ 6089019 w 6089019"/>
              <a:gd name="connsiteY10" fmla="*/ 3768232 h 5095272"/>
              <a:gd name="connsiteX11" fmla="*/ 5335355 w 6089019"/>
              <a:gd name="connsiteY11" fmla="*/ 4521896 h 5095272"/>
              <a:gd name="connsiteX12" fmla="*/ 1445259 w 6089019"/>
              <a:gd name="connsiteY12" fmla="*/ 4546948 h 5095272"/>
              <a:gd name="connsiteX13" fmla="*/ 1220491 w 6089019"/>
              <a:gd name="connsiteY13" fmla="*/ 5095272 h 5095272"/>
              <a:gd name="connsiteX14" fmla="*/ 1029778 w 6089019"/>
              <a:gd name="connsiteY14" fmla="*/ 4521896 h 5095272"/>
              <a:gd name="connsiteX15" fmla="*/ 308131 w 6089019"/>
              <a:gd name="connsiteY15" fmla="*/ 4521896 h 5095272"/>
              <a:gd name="connsiteX16" fmla="*/ 17930 w 6089019"/>
              <a:gd name="connsiteY16" fmla="*/ 3768232 h 5095272"/>
              <a:gd name="connsiteX17" fmla="*/ 17930 w 6089019"/>
              <a:gd name="connsiteY17" fmla="*/ 3768247 h 5095272"/>
              <a:gd name="connsiteX18" fmla="*/ 17930 w 6089019"/>
              <a:gd name="connsiteY18" fmla="*/ 2637773 h 5095272"/>
              <a:gd name="connsiteX19" fmla="*/ 17930 w 6089019"/>
              <a:gd name="connsiteY19" fmla="*/ 2637773 h 5095272"/>
              <a:gd name="connsiteX20" fmla="*/ 17930 w 6089019"/>
              <a:gd name="connsiteY20" fmla="*/ 753664 h 5095272"/>
              <a:gd name="connsiteX0" fmla="*/ 17930 w 6089019"/>
              <a:gd name="connsiteY0" fmla="*/ 753664 h 5095272"/>
              <a:gd name="connsiteX1" fmla="*/ 771594 w 6089019"/>
              <a:gd name="connsiteY1" fmla="*/ 0 h 5095272"/>
              <a:gd name="connsiteX2" fmla="*/ 1029778 w 6089019"/>
              <a:gd name="connsiteY2" fmla="*/ 0 h 5095272"/>
              <a:gd name="connsiteX3" fmla="*/ 1029778 w 6089019"/>
              <a:gd name="connsiteY3" fmla="*/ 0 h 5095272"/>
              <a:gd name="connsiteX4" fmla="*/ 2547550 w 6089019"/>
              <a:gd name="connsiteY4" fmla="*/ 0 h 5095272"/>
              <a:gd name="connsiteX5" fmla="*/ 5335355 w 6089019"/>
              <a:gd name="connsiteY5" fmla="*/ 0 h 5095272"/>
              <a:gd name="connsiteX6" fmla="*/ 6089019 w 6089019"/>
              <a:gd name="connsiteY6" fmla="*/ 753664 h 5095272"/>
              <a:gd name="connsiteX7" fmla="*/ 6089019 w 6089019"/>
              <a:gd name="connsiteY7" fmla="*/ 2637773 h 5095272"/>
              <a:gd name="connsiteX8" fmla="*/ 6089019 w 6089019"/>
              <a:gd name="connsiteY8" fmla="*/ 2637773 h 5095272"/>
              <a:gd name="connsiteX9" fmla="*/ 6089019 w 6089019"/>
              <a:gd name="connsiteY9" fmla="*/ 3768247 h 5095272"/>
              <a:gd name="connsiteX10" fmla="*/ 6089019 w 6089019"/>
              <a:gd name="connsiteY10" fmla="*/ 3768232 h 5095272"/>
              <a:gd name="connsiteX11" fmla="*/ 5335355 w 6089019"/>
              <a:gd name="connsiteY11" fmla="*/ 4521896 h 5095272"/>
              <a:gd name="connsiteX12" fmla="*/ 1445259 w 6089019"/>
              <a:gd name="connsiteY12" fmla="*/ 4546948 h 5095272"/>
              <a:gd name="connsiteX13" fmla="*/ 1220491 w 6089019"/>
              <a:gd name="connsiteY13" fmla="*/ 5095272 h 5095272"/>
              <a:gd name="connsiteX14" fmla="*/ 1029778 w 6089019"/>
              <a:gd name="connsiteY14" fmla="*/ 4521896 h 5095272"/>
              <a:gd name="connsiteX15" fmla="*/ 308131 w 6089019"/>
              <a:gd name="connsiteY15" fmla="*/ 4521896 h 5095272"/>
              <a:gd name="connsiteX16" fmla="*/ 17930 w 6089019"/>
              <a:gd name="connsiteY16" fmla="*/ 3768232 h 5095272"/>
              <a:gd name="connsiteX17" fmla="*/ 17930 w 6089019"/>
              <a:gd name="connsiteY17" fmla="*/ 4131501 h 5095272"/>
              <a:gd name="connsiteX18" fmla="*/ 17930 w 6089019"/>
              <a:gd name="connsiteY18" fmla="*/ 2637773 h 5095272"/>
              <a:gd name="connsiteX19" fmla="*/ 17930 w 6089019"/>
              <a:gd name="connsiteY19" fmla="*/ 2637773 h 5095272"/>
              <a:gd name="connsiteX20" fmla="*/ 17930 w 6089019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71089 w 6071089"/>
              <a:gd name="connsiteY10" fmla="*/ 3768232 h 5095272"/>
              <a:gd name="connsiteX11" fmla="*/ 5317425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427987 w 6071089"/>
              <a:gd name="connsiteY15" fmla="*/ 4546948 h 5095272"/>
              <a:gd name="connsiteX16" fmla="*/ 0 w 6071089"/>
              <a:gd name="connsiteY16" fmla="*/ 3768232 h 5095272"/>
              <a:gd name="connsiteX17" fmla="*/ 0 w 6071089"/>
              <a:gd name="connsiteY17" fmla="*/ 4131501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0 w 6073052"/>
              <a:gd name="connsiteY0" fmla="*/ 753664 h 5095272"/>
              <a:gd name="connsiteX1" fmla="*/ 753664 w 6073052"/>
              <a:gd name="connsiteY1" fmla="*/ 0 h 5095272"/>
              <a:gd name="connsiteX2" fmla="*/ 1011848 w 6073052"/>
              <a:gd name="connsiteY2" fmla="*/ 0 h 5095272"/>
              <a:gd name="connsiteX3" fmla="*/ 1011848 w 6073052"/>
              <a:gd name="connsiteY3" fmla="*/ 0 h 5095272"/>
              <a:gd name="connsiteX4" fmla="*/ 2529620 w 6073052"/>
              <a:gd name="connsiteY4" fmla="*/ 0 h 5095272"/>
              <a:gd name="connsiteX5" fmla="*/ 5317425 w 6073052"/>
              <a:gd name="connsiteY5" fmla="*/ 0 h 5095272"/>
              <a:gd name="connsiteX6" fmla="*/ 6071089 w 6073052"/>
              <a:gd name="connsiteY6" fmla="*/ 753664 h 5095272"/>
              <a:gd name="connsiteX7" fmla="*/ 6071089 w 6073052"/>
              <a:gd name="connsiteY7" fmla="*/ 2637773 h 5095272"/>
              <a:gd name="connsiteX8" fmla="*/ 6071089 w 6073052"/>
              <a:gd name="connsiteY8" fmla="*/ 2637773 h 5095272"/>
              <a:gd name="connsiteX9" fmla="*/ 6071089 w 6073052"/>
              <a:gd name="connsiteY9" fmla="*/ 3768247 h 5095272"/>
              <a:gd name="connsiteX10" fmla="*/ 6071089 w 6073052"/>
              <a:gd name="connsiteY10" fmla="*/ 3768232 h 5095272"/>
              <a:gd name="connsiteX11" fmla="*/ 5705732 w 6073052"/>
              <a:gd name="connsiteY11" fmla="*/ 4521896 h 5095272"/>
              <a:gd name="connsiteX12" fmla="*/ 1427329 w 6073052"/>
              <a:gd name="connsiteY12" fmla="*/ 4546948 h 5095272"/>
              <a:gd name="connsiteX13" fmla="*/ 1202561 w 6073052"/>
              <a:gd name="connsiteY13" fmla="*/ 5095272 h 5095272"/>
              <a:gd name="connsiteX14" fmla="*/ 1011848 w 6073052"/>
              <a:gd name="connsiteY14" fmla="*/ 4521896 h 5095272"/>
              <a:gd name="connsiteX15" fmla="*/ 427987 w 6073052"/>
              <a:gd name="connsiteY15" fmla="*/ 4546948 h 5095272"/>
              <a:gd name="connsiteX16" fmla="*/ 0 w 6073052"/>
              <a:gd name="connsiteY16" fmla="*/ 3768232 h 5095272"/>
              <a:gd name="connsiteX17" fmla="*/ 0 w 6073052"/>
              <a:gd name="connsiteY17" fmla="*/ 4131501 h 5095272"/>
              <a:gd name="connsiteX18" fmla="*/ 0 w 6073052"/>
              <a:gd name="connsiteY18" fmla="*/ 2637773 h 5095272"/>
              <a:gd name="connsiteX19" fmla="*/ 0 w 6073052"/>
              <a:gd name="connsiteY19" fmla="*/ 2637773 h 5095272"/>
              <a:gd name="connsiteX20" fmla="*/ 0 w 6073052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33510 w 6071089"/>
              <a:gd name="connsiteY10" fmla="*/ 3956122 h 5095272"/>
              <a:gd name="connsiteX11" fmla="*/ 5705732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427987 w 6071089"/>
              <a:gd name="connsiteY15" fmla="*/ 4546948 h 5095272"/>
              <a:gd name="connsiteX16" fmla="*/ 0 w 6071089"/>
              <a:gd name="connsiteY16" fmla="*/ 3768232 h 5095272"/>
              <a:gd name="connsiteX17" fmla="*/ 0 w 6071089"/>
              <a:gd name="connsiteY17" fmla="*/ 4131501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5949863 w 6071089"/>
              <a:gd name="connsiteY6" fmla="*/ 112735 h 5095272"/>
              <a:gd name="connsiteX7" fmla="*/ 6071089 w 6071089"/>
              <a:gd name="connsiteY7" fmla="*/ 753664 h 5095272"/>
              <a:gd name="connsiteX8" fmla="*/ 6071089 w 6071089"/>
              <a:gd name="connsiteY8" fmla="*/ 2637773 h 5095272"/>
              <a:gd name="connsiteX9" fmla="*/ 6071089 w 6071089"/>
              <a:gd name="connsiteY9" fmla="*/ 2637773 h 5095272"/>
              <a:gd name="connsiteX10" fmla="*/ 6071089 w 6071089"/>
              <a:gd name="connsiteY10" fmla="*/ 3768247 h 5095272"/>
              <a:gd name="connsiteX11" fmla="*/ 6033510 w 6071089"/>
              <a:gd name="connsiteY11" fmla="*/ 3956122 h 5095272"/>
              <a:gd name="connsiteX12" fmla="*/ 5705732 w 6071089"/>
              <a:gd name="connsiteY12" fmla="*/ 4521896 h 5095272"/>
              <a:gd name="connsiteX13" fmla="*/ 1427329 w 6071089"/>
              <a:gd name="connsiteY13" fmla="*/ 4546948 h 5095272"/>
              <a:gd name="connsiteX14" fmla="*/ 1202561 w 6071089"/>
              <a:gd name="connsiteY14" fmla="*/ 5095272 h 5095272"/>
              <a:gd name="connsiteX15" fmla="*/ 1011848 w 6071089"/>
              <a:gd name="connsiteY15" fmla="*/ 4521896 h 5095272"/>
              <a:gd name="connsiteX16" fmla="*/ 427987 w 6071089"/>
              <a:gd name="connsiteY16" fmla="*/ 4546948 h 5095272"/>
              <a:gd name="connsiteX17" fmla="*/ 0 w 6071089"/>
              <a:gd name="connsiteY17" fmla="*/ 3768232 h 5095272"/>
              <a:gd name="connsiteX18" fmla="*/ 0 w 6071089"/>
              <a:gd name="connsiteY18" fmla="*/ 4131501 h 5095272"/>
              <a:gd name="connsiteX19" fmla="*/ 0 w 6071089"/>
              <a:gd name="connsiteY19" fmla="*/ 2637773 h 5095272"/>
              <a:gd name="connsiteX20" fmla="*/ 0 w 6071089"/>
              <a:gd name="connsiteY20" fmla="*/ 2637773 h 5095272"/>
              <a:gd name="connsiteX21" fmla="*/ 0 w 6071089"/>
              <a:gd name="connsiteY21" fmla="*/ 753664 h 5095272"/>
              <a:gd name="connsiteX0" fmla="*/ 0 w 6071089"/>
              <a:gd name="connsiteY0" fmla="*/ 753664 h 5095272"/>
              <a:gd name="connsiteX1" fmla="*/ 87682 w 6071089"/>
              <a:gd name="connsiteY1" fmla="*/ 100209 h 5095272"/>
              <a:gd name="connsiteX2" fmla="*/ 753664 w 6071089"/>
              <a:gd name="connsiteY2" fmla="*/ 0 h 5095272"/>
              <a:gd name="connsiteX3" fmla="*/ 1011848 w 6071089"/>
              <a:gd name="connsiteY3" fmla="*/ 0 h 5095272"/>
              <a:gd name="connsiteX4" fmla="*/ 1011848 w 6071089"/>
              <a:gd name="connsiteY4" fmla="*/ 0 h 5095272"/>
              <a:gd name="connsiteX5" fmla="*/ 2529620 w 6071089"/>
              <a:gd name="connsiteY5" fmla="*/ 0 h 5095272"/>
              <a:gd name="connsiteX6" fmla="*/ 5317425 w 6071089"/>
              <a:gd name="connsiteY6" fmla="*/ 0 h 5095272"/>
              <a:gd name="connsiteX7" fmla="*/ 5949863 w 6071089"/>
              <a:gd name="connsiteY7" fmla="*/ 112735 h 5095272"/>
              <a:gd name="connsiteX8" fmla="*/ 6071089 w 6071089"/>
              <a:gd name="connsiteY8" fmla="*/ 753664 h 5095272"/>
              <a:gd name="connsiteX9" fmla="*/ 6071089 w 6071089"/>
              <a:gd name="connsiteY9" fmla="*/ 2637773 h 5095272"/>
              <a:gd name="connsiteX10" fmla="*/ 6071089 w 6071089"/>
              <a:gd name="connsiteY10" fmla="*/ 2637773 h 5095272"/>
              <a:gd name="connsiteX11" fmla="*/ 6071089 w 6071089"/>
              <a:gd name="connsiteY11" fmla="*/ 3768247 h 5095272"/>
              <a:gd name="connsiteX12" fmla="*/ 6033510 w 6071089"/>
              <a:gd name="connsiteY12" fmla="*/ 3956122 h 5095272"/>
              <a:gd name="connsiteX13" fmla="*/ 5705732 w 6071089"/>
              <a:gd name="connsiteY13" fmla="*/ 4521896 h 5095272"/>
              <a:gd name="connsiteX14" fmla="*/ 1427329 w 6071089"/>
              <a:gd name="connsiteY14" fmla="*/ 4546948 h 5095272"/>
              <a:gd name="connsiteX15" fmla="*/ 1202561 w 6071089"/>
              <a:gd name="connsiteY15" fmla="*/ 5095272 h 5095272"/>
              <a:gd name="connsiteX16" fmla="*/ 1011848 w 6071089"/>
              <a:gd name="connsiteY16" fmla="*/ 4521896 h 5095272"/>
              <a:gd name="connsiteX17" fmla="*/ 427987 w 6071089"/>
              <a:gd name="connsiteY17" fmla="*/ 4546948 h 5095272"/>
              <a:gd name="connsiteX18" fmla="*/ 0 w 6071089"/>
              <a:gd name="connsiteY18" fmla="*/ 3768232 h 5095272"/>
              <a:gd name="connsiteX19" fmla="*/ 0 w 6071089"/>
              <a:gd name="connsiteY19" fmla="*/ 4131501 h 5095272"/>
              <a:gd name="connsiteX20" fmla="*/ 0 w 6071089"/>
              <a:gd name="connsiteY20" fmla="*/ 2637773 h 5095272"/>
              <a:gd name="connsiteX21" fmla="*/ 0 w 6071089"/>
              <a:gd name="connsiteY21" fmla="*/ 2637773 h 5095272"/>
              <a:gd name="connsiteX22" fmla="*/ 0 w 6071089"/>
              <a:gd name="connsiteY22" fmla="*/ 753664 h 5095272"/>
              <a:gd name="connsiteX0" fmla="*/ 0 w 6071089"/>
              <a:gd name="connsiteY0" fmla="*/ 753664 h 5095272"/>
              <a:gd name="connsiteX1" fmla="*/ 87682 w 6071089"/>
              <a:gd name="connsiteY1" fmla="*/ 100209 h 5095272"/>
              <a:gd name="connsiteX2" fmla="*/ 753664 w 6071089"/>
              <a:gd name="connsiteY2" fmla="*/ 0 h 5095272"/>
              <a:gd name="connsiteX3" fmla="*/ 1011848 w 6071089"/>
              <a:gd name="connsiteY3" fmla="*/ 0 h 5095272"/>
              <a:gd name="connsiteX4" fmla="*/ 1011848 w 6071089"/>
              <a:gd name="connsiteY4" fmla="*/ 0 h 5095272"/>
              <a:gd name="connsiteX5" fmla="*/ 2529620 w 6071089"/>
              <a:gd name="connsiteY5" fmla="*/ 0 h 5095272"/>
              <a:gd name="connsiteX6" fmla="*/ 5317425 w 6071089"/>
              <a:gd name="connsiteY6" fmla="*/ 0 h 5095272"/>
              <a:gd name="connsiteX7" fmla="*/ 5974915 w 6071089"/>
              <a:gd name="connsiteY7" fmla="*/ 87683 h 5095272"/>
              <a:gd name="connsiteX8" fmla="*/ 6071089 w 6071089"/>
              <a:gd name="connsiteY8" fmla="*/ 753664 h 5095272"/>
              <a:gd name="connsiteX9" fmla="*/ 6071089 w 6071089"/>
              <a:gd name="connsiteY9" fmla="*/ 2637773 h 5095272"/>
              <a:gd name="connsiteX10" fmla="*/ 6071089 w 6071089"/>
              <a:gd name="connsiteY10" fmla="*/ 2637773 h 5095272"/>
              <a:gd name="connsiteX11" fmla="*/ 6071089 w 6071089"/>
              <a:gd name="connsiteY11" fmla="*/ 3768247 h 5095272"/>
              <a:gd name="connsiteX12" fmla="*/ 6033510 w 6071089"/>
              <a:gd name="connsiteY12" fmla="*/ 3956122 h 5095272"/>
              <a:gd name="connsiteX13" fmla="*/ 5705732 w 6071089"/>
              <a:gd name="connsiteY13" fmla="*/ 4521896 h 5095272"/>
              <a:gd name="connsiteX14" fmla="*/ 1427329 w 6071089"/>
              <a:gd name="connsiteY14" fmla="*/ 4546948 h 5095272"/>
              <a:gd name="connsiteX15" fmla="*/ 1202561 w 6071089"/>
              <a:gd name="connsiteY15" fmla="*/ 5095272 h 5095272"/>
              <a:gd name="connsiteX16" fmla="*/ 1011848 w 6071089"/>
              <a:gd name="connsiteY16" fmla="*/ 4521896 h 5095272"/>
              <a:gd name="connsiteX17" fmla="*/ 427987 w 6071089"/>
              <a:gd name="connsiteY17" fmla="*/ 4546948 h 5095272"/>
              <a:gd name="connsiteX18" fmla="*/ 0 w 6071089"/>
              <a:gd name="connsiteY18" fmla="*/ 3768232 h 5095272"/>
              <a:gd name="connsiteX19" fmla="*/ 0 w 6071089"/>
              <a:gd name="connsiteY19" fmla="*/ 4131501 h 5095272"/>
              <a:gd name="connsiteX20" fmla="*/ 0 w 6071089"/>
              <a:gd name="connsiteY20" fmla="*/ 2637773 h 5095272"/>
              <a:gd name="connsiteX21" fmla="*/ 0 w 6071089"/>
              <a:gd name="connsiteY21" fmla="*/ 2637773 h 5095272"/>
              <a:gd name="connsiteX22" fmla="*/ 0 w 6071089"/>
              <a:gd name="connsiteY22" fmla="*/ 753664 h 5095272"/>
              <a:gd name="connsiteX0" fmla="*/ 48 w 6071137"/>
              <a:gd name="connsiteY0" fmla="*/ 753664 h 5095272"/>
              <a:gd name="connsiteX1" fmla="*/ 87730 w 6071137"/>
              <a:gd name="connsiteY1" fmla="*/ 100209 h 5095272"/>
              <a:gd name="connsiteX2" fmla="*/ 753712 w 6071137"/>
              <a:gd name="connsiteY2" fmla="*/ 0 h 5095272"/>
              <a:gd name="connsiteX3" fmla="*/ 1011896 w 6071137"/>
              <a:gd name="connsiteY3" fmla="*/ 0 h 5095272"/>
              <a:gd name="connsiteX4" fmla="*/ 1011896 w 6071137"/>
              <a:gd name="connsiteY4" fmla="*/ 0 h 5095272"/>
              <a:gd name="connsiteX5" fmla="*/ 2529668 w 6071137"/>
              <a:gd name="connsiteY5" fmla="*/ 0 h 5095272"/>
              <a:gd name="connsiteX6" fmla="*/ 5317473 w 6071137"/>
              <a:gd name="connsiteY6" fmla="*/ 0 h 5095272"/>
              <a:gd name="connsiteX7" fmla="*/ 5974963 w 6071137"/>
              <a:gd name="connsiteY7" fmla="*/ 87683 h 5095272"/>
              <a:gd name="connsiteX8" fmla="*/ 6071137 w 6071137"/>
              <a:gd name="connsiteY8" fmla="*/ 753664 h 5095272"/>
              <a:gd name="connsiteX9" fmla="*/ 6071137 w 6071137"/>
              <a:gd name="connsiteY9" fmla="*/ 2637773 h 5095272"/>
              <a:gd name="connsiteX10" fmla="*/ 6071137 w 6071137"/>
              <a:gd name="connsiteY10" fmla="*/ 2637773 h 5095272"/>
              <a:gd name="connsiteX11" fmla="*/ 6071137 w 6071137"/>
              <a:gd name="connsiteY11" fmla="*/ 3768247 h 5095272"/>
              <a:gd name="connsiteX12" fmla="*/ 6033558 w 6071137"/>
              <a:gd name="connsiteY12" fmla="*/ 3956122 h 5095272"/>
              <a:gd name="connsiteX13" fmla="*/ 5705780 w 6071137"/>
              <a:gd name="connsiteY13" fmla="*/ 4521896 h 5095272"/>
              <a:gd name="connsiteX14" fmla="*/ 1427377 w 6071137"/>
              <a:gd name="connsiteY14" fmla="*/ 4546948 h 5095272"/>
              <a:gd name="connsiteX15" fmla="*/ 1202609 w 6071137"/>
              <a:gd name="connsiteY15" fmla="*/ 5095272 h 5095272"/>
              <a:gd name="connsiteX16" fmla="*/ 1011896 w 6071137"/>
              <a:gd name="connsiteY16" fmla="*/ 4521896 h 5095272"/>
              <a:gd name="connsiteX17" fmla="*/ 402983 w 6071137"/>
              <a:gd name="connsiteY17" fmla="*/ 4521896 h 5095272"/>
              <a:gd name="connsiteX18" fmla="*/ 48 w 6071137"/>
              <a:gd name="connsiteY18" fmla="*/ 3768232 h 5095272"/>
              <a:gd name="connsiteX19" fmla="*/ 48 w 6071137"/>
              <a:gd name="connsiteY19" fmla="*/ 4131501 h 5095272"/>
              <a:gd name="connsiteX20" fmla="*/ 48 w 6071137"/>
              <a:gd name="connsiteY20" fmla="*/ 2637773 h 5095272"/>
              <a:gd name="connsiteX21" fmla="*/ 48 w 6071137"/>
              <a:gd name="connsiteY21" fmla="*/ 2637773 h 5095272"/>
              <a:gd name="connsiteX22" fmla="*/ 48 w 6071137"/>
              <a:gd name="connsiteY22" fmla="*/ 753664 h 5095272"/>
              <a:gd name="connsiteX0" fmla="*/ 48 w 6084591"/>
              <a:gd name="connsiteY0" fmla="*/ 753664 h 5095272"/>
              <a:gd name="connsiteX1" fmla="*/ 87730 w 6084591"/>
              <a:gd name="connsiteY1" fmla="*/ 100209 h 5095272"/>
              <a:gd name="connsiteX2" fmla="*/ 753712 w 6084591"/>
              <a:gd name="connsiteY2" fmla="*/ 0 h 5095272"/>
              <a:gd name="connsiteX3" fmla="*/ 1011896 w 6084591"/>
              <a:gd name="connsiteY3" fmla="*/ 0 h 5095272"/>
              <a:gd name="connsiteX4" fmla="*/ 1011896 w 6084591"/>
              <a:gd name="connsiteY4" fmla="*/ 0 h 5095272"/>
              <a:gd name="connsiteX5" fmla="*/ 2529668 w 6084591"/>
              <a:gd name="connsiteY5" fmla="*/ 0 h 5095272"/>
              <a:gd name="connsiteX6" fmla="*/ 5317473 w 6084591"/>
              <a:gd name="connsiteY6" fmla="*/ 0 h 5095272"/>
              <a:gd name="connsiteX7" fmla="*/ 5974963 w 6084591"/>
              <a:gd name="connsiteY7" fmla="*/ 87683 h 5095272"/>
              <a:gd name="connsiteX8" fmla="*/ 6071137 w 6084591"/>
              <a:gd name="connsiteY8" fmla="*/ 753664 h 5095272"/>
              <a:gd name="connsiteX9" fmla="*/ 6071137 w 6084591"/>
              <a:gd name="connsiteY9" fmla="*/ 2637773 h 5095272"/>
              <a:gd name="connsiteX10" fmla="*/ 6071137 w 6084591"/>
              <a:gd name="connsiteY10" fmla="*/ 2637773 h 5095272"/>
              <a:gd name="connsiteX11" fmla="*/ 6071137 w 6084591"/>
              <a:gd name="connsiteY11" fmla="*/ 3768247 h 5095272"/>
              <a:gd name="connsiteX12" fmla="*/ 6083663 w 6084591"/>
              <a:gd name="connsiteY12" fmla="*/ 4106434 h 5095272"/>
              <a:gd name="connsiteX13" fmla="*/ 5705780 w 6084591"/>
              <a:gd name="connsiteY13" fmla="*/ 4521896 h 5095272"/>
              <a:gd name="connsiteX14" fmla="*/ 1427377 w 6084591"/>
              <a:gd name="connsiteY14" fmla="*/ 4546948 h 5095272"/>
              <a:gd name="connsiteX15" fmla="*/ 1202609 w 6084591"/>
              <a:gd name="connsiteY15" fmla="*/ 5095272 h 5095272"/>
              <a:gd name="connsiteX16" fmla="*/ 1011896 w 6084591"/>
              <a:gd name="connsiteY16" fmla="*/ 4521896 h 5095272"/>
              <a:gd name="connsiteX17" fmla="*/ 402983 w 6084591"/>
              <a:gd name="connsiteY17" fmla="*/ 4521896 h 5095272"/>
              <a:gd name="connsiteX18" fmla="*/ 48 w 6084591"/>
              <a:gd name="connsiteY18" fmla="*/ 3768232 h 5095272"/>
              <a:gd name="connsiteX19" fmla="*/ 48 w 6084591"/>
              <a:gd name="connsiteY19" fmla="*/ 4131501 h 5095272"/>
              <a:gd name="connsiteX20" fmla="*/ 48 w 6084591"/>
              <a:gd name="connsiteY20" fmla="*/ 2637773 h 5095272"/>
              <a:gd name="connsiteX21" fmla="*/ 48 w 6084591"/>
              <a:gd name="connsiteY21" fmla="*/ 2637773 h 5095272"/>
              <a:gd name="connsiteX22" fmla="*/ 48 w 6084591"/>
              <a:gd name="connsiteY22" fmla="*/ 753664 h 5095272"/>
              <a:gd name="connsiteX0" fmla="*/ 48 w 6084591"/>
              <a:gd name="connsiteY0" fmla="*/ 753664 h 5095272"/>
              <a:gd name="connsiteX1" fmla="*/ 87730 w 6084591"/>
              <a:gd name="connsiteY1" fmla="*/ 100209 h 5095272"/>
              <a:gd name="connsiteX2" fmla="*/ 753712 w 6084591"/>
              <a:gd name="connsiteY2" fmla="*/ 0 h 5095272"/>
              <a:gd name="connsiteX3" fmla="*/ 1011896 w 6084591"/>
              <a:gd name="connsiteY3" fmla="*/ 0 h 5095272"/>
              <a:gd name="connsiteX4" fmla="*/ 1011896 w 6084591"/>
              <a:gd name="connsiteY4" fmla="*/ 0 h 5095272"/>
              <a:gd name="connsiteX5" fmla="*/ 2529668 w 6084591"/>
              <a:gd name="connsiteY5" fmla="*/ 0 h 5095272"/>
              <a:gd name="connsiteX6" fmla="*/ 5317473 w 6084591"/>
              <a:gd name="connsiteY6" fmla="*/ 0 h 5095272"/>
              <a:gd name="connsiteX7" fmla="*/ 5974963 w 6084591"/>
              <a:gd name="connsiteY7" fmla="*/ 87683 h 5095272"/>
              <a:gd name="connsiteX8" fmla="*/ 6071137 w 6084591"/>
              <a:gd name="connsiteY8" fmla="*/ 753664 h 5095272"/>
              <a:gd name="connsiteX9" fmla="*/ 6071137 w 6084591"/>
              <a:gd name="connsiteY9" fmla="*/ 2637773 h 5095272"/>
              <a:gd name="connsiteX10" fmla="*/ 6071137 w 6084591"/>
              <a:gd name="connsiteY10" fmla="*/ 2637773 h 5095272"/>
              <a:gd name="connsiteX11" fmla="*/ 6071137 w 6084591"/>
              <a:gd name="connsiteY11" fmla="*/ 3768247 h 5095272"/>
              <a:gd name="connsiteX12" fmla="*/ 6083663 w 6084591"/>
              <a:gd name="connsiteY12" fmla="*/ 4081382 h 5095272"/>
              <a:gd name="connsiteX13" fmla="*/ 5705780 w 6084591"/>
              <a:gd name="connsiteY13" fmla="*/ 4521896 h 5095272"/>
              <a:gd name="connsiteX14" fmla="*/ 1427377 w 6084591"/>
              <a:gd name="connsiteY14" fmla="*/ 4546948 h 5095272"/>
              <a:gd name="connsiteX15" fmla="*/ 1202609 w 6084591"/>
              <a:gd name="connsiteY15" fmla="*/ 5095272 h 5095272"/>
              <a:gd name="connsiteX16" fmla="*/ 1011896 w 6084591"/>
              <a:gd name="connsiteY16" fmla="*/ 4521896 h 5095272"/>
              <a:gd name="connsiteX17" fmla="*/ 402983 w 6084591"/>
              <a:gd name="connsiteY17" fmla="*/ 4521896 h 5095272"/>
              <a:gd name="connsiteX18" fmla="*/ 48 w 6084591"/>
              <a:gd name="connsiteY18" fmla="*/ 3768232 h 5095272"/>
              <a:gd name="connsiteX19" fmla="*/ 48 w 6084591"/>
              <a:gd name="connsiteY19" fmla="*/ 4131501 h 5095272"/>
              <a:gd name="connsiteX20" fmla="*/ 48 w 6084591"/>
              <a:gd name="connsiteY20" fmla="*/ 2637773 h 5095272"/>
              <a:gd name="connsiteX21" fmla="*/ 48 w 6084591"/>
              <a:gd name="connsiteY21" fmla="*/ 2637773 h 5095272"/>
              <a:gd name="connsiteX22" fmla="*/ 48 w 6084591"/>
              <a:gd name="connsiteY22" fmla="*/ 753664 h 5095272"/>
              <a:gd name="connsiteX0" fmla="*/ 0 w 6097069"/>
              <a:gd name="connsiteY0" fmla="*/ 478091 h 5095272"/>
              <a:gd name="connsiteX1" fmla="*/ 100208 w 6097069"/>
              <a:gd name="connsiteY1" fmla="*/ 100209 h 5095272"/>
              <a:gd name="connsiteX2" fmla="*/ 766190 w 6097069"/>
              <a:gd name="connsiteY2" fmla="*/ 0 h 5095272"/>
              <a:gd name="connsiteX3" fmla="*/ 1024374 w 6097069"/>
              <a:gd name="connsiteY3" fmla="*/ 0 h 5095272"/>
              <a:gd name="connsiteX4" fmla="*/ 1024374 w 6097069"/>
              <a:gd name="connsiteY4" fmla="*/ 0 h 5095272"/>
              <a:gd name="connsiteX5" fmla="*/ 2542146 w 6097069"/>
              <a:gd name="connsiteY5" fmla="*/ 0 h 5095272"/>
              <a:gd name="connsiteX6" fmla="*/ 5329951 w 6097069"/>
              <a:gd name="connsiteY6" fmla="*/ 0 h 5095272"/>
              <a:gd name="connsiteX7" fmla="*/ 5987441 w 6097069"/>
              <a:gd name="connsiteY7" fmla="*/ 87683 h 5095272"/>
              <a:gd name="connsiteX8" fmla="*/ 6083615 w 6097069"/>
              <a:gd name="connsiteY8" fmla="*/ 753664 h 5095272"/>
              <a:gd name="connsiteX9" fmla="*/ 6083615 w 6097069"/>
              <a:gd name="connsiteY9" fmla="*/ 2637773 h 5095272"/>
              <a:gd name="connsiteX10" fmla="*/ 6083615 w 6097069"/>
              <a:gd name="connsiteY10" fmla="*/ 2637773 h 5095272"/>
              <a:gd name="connsiteX11" fmla="*/ 6083615 w 6097069"/>
              <a:gd name="connsiteY11" fmla="*/ 3768247 h 5095272"/>
              <a:gd name="connsiteX12" fmla="*/ 6096141 w 6097069"/>
              <a:gd name="connsiteY12" fmla="*/ 4081382 h 5095272"/>
              <a:gd name="connsiteX13" fmla="*/ 5718258 w 6097069"/>
              <a:gd name="connsiteY13" fmla="*/ 4521896 h 5095272"/>
              <a:gd name="connsiteX14" fmla="*/ 1439855 w 6097069"/>
              <a:gd name="connsiteY14" fmla="*/ 4546948 h 5095272"/>
              <a:gd name="connsiteX15" fmla="*/ 1215087 w 6097069"/>
              <a:gd name="connsiteY15" fmla="*/ 5095272 h 5095272"/>
              <a:gd name="connsiteX16" fmla="*/ 1024374 w 6097069"/>
              <a:gd name="connsiteY16" fmla="*/ 4521896 h 5095272"/>
              <a:gd name="connsiteX17" fmla="*/ 415461 w 6097069"/>
              <a:gd name="connsiteY17" fmla="*/ 4521896 h 5095272"/>
              <a:gd name="connsiteX18" fmla="*/ 12526 w 6097069"/>
              <a:gd name="connsiteY18" fmla="*/ 3768232 h 5095272"/>
              <a:gd name="connsiteX19" fmla="*/ 12526 w 6097069"/>
              <a:gd name="connsiteY19" fmla="*/ 4131501 h 5095272"/>
              <a:gd name="connsiteX20" fmla="*/ 12526 w 6097069"/>
              <a:gd name="connsiteY20" fmla="*/ 2637773 h 5095272"/>
              <a:gd name="connsiteX21" fmla="*/ 12526 w 6097069"/>
              <a:gd name="connsiteY21" fmla="*/ 2637773 h 5095272"/>
              <a:gd name="connsiteX22" fmla="*/ 0 w 6097069"/>
              <a:gd name="connsiteY22" fmla="*/ 478091 h 5095272"/>
              <a:gd name="connsiteX0" fmla="*/ 0 w 6097069"/>
              <a:gd name="connsiteY0" fmla="*/ 478091 h 5095272"/>
              <a:gd name="connsiteX1" fmla="*/ 100208 w 6097069"/>
              <a:gd name="connsiteY1" fmla="*/ 100209 h 5095272"/>
              <a:gd name="connsiteX2" fmla="*/ 766190 w 6097069"/>
              <a:gd name="connsiteY2" fmla="*/ 0 h 5095272"/>
              <a:gd name="connsiteX3" fmla="*/ 1024374 w 6097069"/>
              <a:gd name="connsiteY3" fmla="*/ 0 h 5095272"/>
              <a:gd name="connsiteX4" fmla="*/ 1024374 w 6097069"/>
              <a:gd name="connsiteY4" fmla="*/ 0 h 5095272"/>
              <a:gd name="connsiteX5" fmla="*/ 2542146 w 6097069"/>
              <a:gd name="connsiteY5" fmla="*/ 0 h 5095272"/>
              <a:gd name="connsiteX6" fmla="*/ 5329951 w 6097069"/>
              <a:gd name="connsiteY6" fmla="*/ 0 h 5095272"/>
              <a:gd name="connsiteX7" fmla="*/ 5987441 w 6097069"/>
              <a:gd name="connsiteY7" fmla="*/ 87683 h 5095272"/>
              <a:gd name="connsiteX8" fmla="*/ 6083615 w 6097069"/>
              <a:gd name="connsiteY8" fmla="*/ 753664 h 5095272"/>
              <a:gd name="connsiteX9" fmla="*/ 6083615 w 6097069"/>
              <a:gd name="connsiteY9" fmla="*/ 2637773 h 5095272"/>
              <a:gd name="connsiteX10" fmla="*/ 6083615 w 6097069"/>
              <a:gd name="connsiteY10" fmla="*/ 2637773 h 5095272"/>
              <a:gd name="connsiteX11" fmla="*/ 6083615 w 6097069"/>
              <a:gd name="connsiteY11" fmla="*/ 3768247 h 5095272"/>
              <a:gd name="connsiteX12" fmla="*/ 6096141 w 6097069"/>
              <a:gd name="connsiteY12" fmla="*/ 4081382 h 5095272"/>
              <a:gd name="connsiteX13" fmla="*/ 5718258 w 6097069"/>
              <a:gd name="connsiteY13" fmla="*/ 4521896 h 5095272"/>
              <a:gd name="connsiteX14" fmla="*/ 1439855 w 6097069"/>
              <a:gd name="connsiteY14" fmla="*/ 4546948 h 5095272"/>
              <a:gd name="connsiteX15" fmla="*/ 1215087 w 6097069"/>
              <a:gd name="connsiteY15" fmla="*/ 5095272 h 5095272"/>
              <a:gd name="connsiteX16" fmla="*/ 1024374 w 6097069"/>
              <a:gd name="connsiteY16" fmla="*/ 4521896 h 5095272"/>
              <a:gd name="connsiteX17" fmla="*/ 415461 w 6097069"/>
              <a:gd name="connsiteY17" fmla="*/ 4521896 h 5095272"/>
              <a:gd name="connsiteX18" fmla="*/ 12526 w 6097069"/>
              <a:gd name="connsiteY18" fmla="*/ 3768232 h 5095272"/>
              <a:gd name="connsiteX19" fmla="*/ 12526 w 6097069"/>
              <a:gd name="connsiteY19" fmla="*/ 4369495 h 5095272"/>
              <a:gd name="connsiteX20" fmla="*/ 12526 w 6097069"/>
              <a:gd name="connsiteY20" fmla="*/ 2637773 h 5095272"/>
              <a:gd name="connsiteX21" fmla="*/ 12526 w 6097069"/>
              <a:gd name="connsiteY21" fmla="*/ 2637773 h 5095272"/>
              <a:gd name="connsiteX22" fmla="*/ 0 w 6097069"/>
              <a:gd name="connsiteY22" fmla="*/ 478091 h 509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097069" h="5095272">
                <a:moveTo>
                  <a:pt x="0" y="478091"/>
                </a:moveTo>
                <a:cubicBezTo>
                  <a:pt x="39666" y="65602"/>
                  <a:pt x="-25403" y="225820"/>
                  <a:pt x="100208" y="100209"/>
                </a:cubicBezTo>
                <a:cubicBezTo>
                  <a:pt x="225819" y="-25402"/>
                  <a:pt x="637215" y="27140"/>
                  <a:pt x="766190" y="0"/>
                </a:cubicBezTo>
                <a:lnTo>
                  <a:pt x="1024374" y="0"/>
                </a:lnTo>
                <a:lnTo>
                  <a:pt x="1024374" y="0"/>
                </a:lnTo>
                <a:lnTo>
                  <a:pt x="2542146" y="0"/>
                </a:lnTo>
                <a:lnTo>
                  <a:pt x="5329951" y="0"/>
                </a:lnTo>
                <a:cubicBezTo>
                  <a:pt x="5885378" y="33403"/>
                  <a:pt x="5861830" y="-37928"/>
                  <a:pt x="5987441" y="87683"/>
                </a:cubicBezTo>
                <a:cubicBezTo>
                  <a:pt x="6113052" y="213294"/>
                  <a:pt x="6048797" y="347438"/>
                  <a:pt x="6083615" y="753664"/>
                </a:cubicBezTo>
                <a:lnTo>
                  <a:pt x="6083615" y="2637773"/>
                </a:lnTo>
                <a:lnTo>
                  <a:pt x="6083615" y="2637773"/>
                </a:lnTo>
                <a:lnTo>
                  <a:pt x="6083615" y="3768247"/>
                </a:lnTo>
                <a:lnTo>
                  <a:pt x="6096141" y="4081382"/>
                </a:lnTo>
                <a:cubicBezTo>
                  <a:pt x="6096141" y="4497619"/>
                  <a:pt x="6134495" y="4521896"/>
                  <a:pt x="5718258" y="4521896"/>
                </a:cubicBezTo>
                <a:lnTo>
                  <a:pt x="1439855" y="4546948"/>
                </a:lnTo>
                <a:lnTo>
                  <a:pt x="1215087" y="5095272"/>
                </a:lnTo>
                <a:lnTo>
                  <a:pt x="1024374" y="4521896"/>
                </a:lnTo>
                <a:lnTo>
                  <a:pt x="415461" y="4521896"/>
                </a:lnTo>
                <a:cubicBezTo>
                  <a:pt x="-776" y="4521896"/>
                  <a:pt x="12526" y="4184469"/>
                  <a:pt x="12526" y="3768232"/>
                </a:cubicBezTo>
                <a:lnTo>
                  <a:pt x="12526" y="4369495"/>
                </a:lnTo>
                <a:lnTo>
                  <a:pt x="12526" y="2637773"/>
                </a:lnTo>
                <a:lnTo>
                  <a:pt x="12526" y="2637773"/>
                </a:lnTo>
                <a:cubicBezTo>
                  <a:pt x="8351" y="1917879"/>
                  <a:pt x="4175" y="1197985"/>
                  <a:pt x="0" y="478091"/>
                </a:cubicBezTo>
                <a:close/>
              </a:path>
            </a:pathLst>
          </a:cu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E8DE869-6C59-3A4E-8B38-1C638F520B79}"/>
              </a:ext>
            </a:extLst>
          </p:cNvPr>
          <p:cNvGrpSpPr/>
          <p:nvPr/>
        </p:nvGrpSpPr>
        <p:grpSpPr>
          <a:xfrm>
            <a:off x="7304659" y="1354386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8" name="Heart 27">
              <a:extLst>
                <a:ext uri="{FF2B5EF4-FFF2-40B4-BE49-F238E27FC236}">
                  <a16:creationId xmlns:a16="http://schemas.microsoft.com/office/drawing/2014/main" id="{E4426F72-A437-C34F-8CF2-1DD6996E1DB7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A19741B9-2FD8-E64E-9807-11476A9C9D36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A92D81A-EBE3-994B-BB43-07BEA7F11E85}"/>
              </a:ext>
            </a:extLst>
          </p:cNvPr>
          <p:cNvGrpSpPr/>
          <p:nvPr/>
        </p:nvGrpSpPr>
        <p:grpSpPr>
          <a:xfrm>
            <a:off x="368201" y="56909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8" name="Heart 37">
              <a:extLst>
                <a:ext uri="{FF2B5EF4-FFF2-40B4-BE49-F238E27FC236}">
                  <a16:creationId xmlns:a16="http://schemas.microsoft.com/office/drawing/2014/main" id="{3F7EFDC1-91D3-534D-9EE9-EEAC8567F2E2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FE69FEA8-FFDF-2342-A7F0-49AB5265FE01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19F5B20-CCFB-684E-B935-CB0AED9375D0}"/>
              </a:ext>
            </a:extLst>
          </p:cNvPr>
          <p:cNvGrpSpPr/>
          <p:nvPr/>
        </p:nvGrpSpPr>
        <p:grpSpPr>
          <a:xfrm>
            <a:off x="368201" y="1428128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1" name="Heart 40">
              <a:extLst>
                <a:ext uri="{FF2B5EF4-FFF2-40B4-BE49-F238E27FC236}">
                  <a16:creationId xmlns:a16="http://schemas.microsoft.com/office/drawing/2014/main" id="{6D2C44FD-4926-AE42-A8F1-C3C3399BF69C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BB6821A0-6F85-AE4A-BCFE-734396B93CA0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F3C00E3-C401-C446-B473-C51310F57F97}"/>
              </a:ext>
            </a:extLst>
          </p:cNvPr>
          <p:cNvGrpSpPr/>
          <p:nvPr/>
        </p:nvGrpSpPr>
        <p:grpSpPr>
          <a:xfrm>
            <a:off x="321445" y="242594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4" name="Heart 43">
              <a:extLst>
                <a:ext uri="{FF2B5EF4-FFF2-40B4-BE49-F238E27FC236}">
                  <a16:creationId xmlns:a16="http://schemas.microsoft.com/office/drawing/2014/main" id="{46E0E8C6-BC0C-1E41-BCFE-69A3834BF7BB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76F9AED-9ECC-E24E-9532-74B52E406BCF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79F1C6-63B2-264B-B90C-3E0E80172115}"/>
              </a:ext>
            </a:extLst>
          </p:cNvPr>
          <p:cNvGrpSpPr/>
          <p:nvPr/>
        </p:nvGrpSpPr>
        <p:grpSpPr>
          <a:xfrm>
            <a:off x="368201" y="3406384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7" name="Heart 46">
              <a:extLst>
                <a:ext uri="{FF2B5EF4-FFF2-40B4-BE49-F238E27FC236}">
                  <a16:creationId xmlns:a16="http://schemas.microsoft.com/office/drawing/2014/main" id="{8BD8DA32-8258-154B-8FFE-ACEFE1468387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7F9B9501-796D-2943-AF35-6155E28D5886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4BCCC4D-C9FF-C940-A1A3-412D5FA94728}"/>
              </a:ext>
            </a:extLst>
          </p:cNvPr>
          <p:cNvGrpSpPr/>
          <p:nvPr/>
        </p:nvGrpSpPr>
        <p:grpSpPr>
          <a:xfrm>
            <a:off x="1513535" y="56909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0" name="Heart 49">
              <a:extLst>
                <a:ext uri="{FF2B5EF4-FFF2-40B4-BE49-F238E27FC236}">
                  <a16:creationId xmlns:a16="http://schemas.microsoft.com/office/drawing/2014/main" id="{18BCADB0-CE84-0349-B2EB-BCA6FF302B16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B230AAC-12CC-D249-9FB5-140B75712A1D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50F47C3-BEC4-3246-86DB-00E116A3EC43}"/>
              </a:ext>
            </a:extLst>
          </p:cNvPr>
          <p:cNvGrpSpPr/>
          <p:nvPr/>
        </p:nvGrpSpPr>
        <p:grpSpPr>
          <a:xfrm>
            <a:off x="1494361" y="1428128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Heart 52">
              <a:extLst>
                <a:ext uri="{FF2B5EF4-FFF2-40B4-BE49-F238E27FC236}">
                  <a16:creationId xmlns:a16="http://schemas.microsoft.com/office/drawing/2014/main" id="{73C4C5AD-9AB8-F346-9CC2-991090760D6B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FD7AC66F-1875-614F-B1DE-6AAFF9B8588E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CA23ADF-901A-D64A-B3C4-CBDE903A1AC5}"/>
              </a:ext>
            </a:extLst>
          </p:cNvPr>
          <p:cNvGrpSpPr/>
          <p:nvPr/>
        </p:nvGrpSpPr>
        <p:grpSpPr>
          <a:xfrm>
            <a:off x="1532786" y="242594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6" name="Heart 55">
              <a:extLst>
                <a:ext uri="{FF2B5EF4-FFF2-40B4-BE49-F238E27FC236}">
                  <a16:creationId xmlns:a16="http://schemas.microsoft.com/office/drawing/2014/main" id="{E3051898-4890-8149-A227-D92AEBB2B90B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204EF54E-2DDD-1847-B465-C5585A2B2BB5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10BFE8F-2A85-8448-8F69-421CC0F2E4F8}"/>
              </a:ext>
            </a:extLst>
          </p:cNvPr>
          <p:cNvGrpSpPr/>
          <p:nvPr/>
        </p:nvGrpSpPr>
        <p:grpSpPr>
          <a:xfrm>
            <a:off x="1513535" y="3429398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9" name="Heart 58">
              <a:extLst>
                <a:ext uri="{FF2B5EF4-FFF2-40B4-BE49-F238E27FC236}">
                  <a16:creationId xmlns:a16="http://schemas.microsoft.com/office/drawing/2014/main" id="{9EFAB120-331B-B845-A543-AF8800DC2BFF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125D94D2-4F8F-7C45-9160-A27565DE3C9B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D39B71D-C79D-DA4F-A31C-164D4E8484E0}"/>
              </a:ext>
            </a:extLst>
          </p:cNvPr>
          <p:cNvGrpSpPr/>
          <p:nvPr/>
        </p:nvGrpSpPr>
        <p:grpSpPr>
          <a:xfrm>
            <a:off x="2734057" y="56909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2" name="Heart 61">
              <a:extLst>
                <a:ext uri="{FF2B5EF4-FFF2-40B4-BE49-F238E27FC236}">
                  <a16:creationId xmlns:a16="http://schemas.microsoft.com/office/drawing/2014/main" id="{CD343893-661C-C54C-AD83-F569D9E389C8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00AD4052-28B1-6C49-95A7-A7C6DD24D389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4F96FF0-D22B-8447-AEDF-2F56510D7095}"/>
              </a:ext>
            </a:extLst>
          </p:cNvPr>
          <p:cNvGrpSpPr/>
          <p:nvPr/>
        </p:nvGrpSpPr>
        <p:grpSpPr>
          <a:xfrm>
            <a:off x="2737627" y="1484504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5" name="Heart 64">
              <a:extLst>
                <a:ext uri="{FF2B5EF4-FFF2-40B4-BE49-F238E27FC236}">
                  <a16:creationId xmlns:a16="http://schemas.microsoft.com/office/drawing/2014/main" id="{A807BCC6-2C01-9D48-85AA-0190C3685064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E2AB5FA5-9F07-CD41-8D46-0BDE289BC397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B3B37DE-B05B-DB4E-BA00-BABB3CFA4CEE}"/>
              </a:ext>
            </a:extLst>
          </p:cNvPr>
          <p:cNvGrpSpPr/>
          <p:nvPr/>
        </p:nvGrpSpPr>
        <p:grpSpPr>
          <a:xfrm>
            <a:off x="2756878" y="242594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8" name="Heart 67">
              <a:extLst>
                <a:ext uri="{FF2B5EF4-FFF2-40B4-BE49-F238E27FC236}">
                  <a16:creationId xmlns:a16="http://schemas.microsoft.com/office/drawing/2014/main" id="{43F2506B-A78C-8643-826A-D9C33377E7D1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3EEBA98-C4FC-264F-8C82-3097D1096C1E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3EE4C62-6894-EA4F-BD9D-80A1127BCEC8}"/>
              </a:ext>
            </a:extLst>
          </p:cNvPr>
          <p:cNvGrpSpPr/>
          <p:nvPr/>
        </p:nvGrpSpPr>
        <p:grpSpPr>
          <a:xfrm>
            <a:off x="2711868" y="3474810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1" name="Heart 70">
              <a:extLst>
                <a:ext uri="{FF2B5EF4-FFF2-40B4-BE49-F238E27FC236}">
                  <a16:creationId xmlns:a16="http://schemas.microsoft.com/office/drawing/2014/main" id="{305B1C1D-EB3C-154F-AFA8-AA2014522B9C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43FAA79E-E76F-4149-AD1A-BB60AE6DA90B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E19E59C-4BC6-1E45-B5DC-F599191C33CA}"/>
              </a:ext>
            </a:extLst>
          </p:cNvPr>
          <p:cNvGrpSpPr/>
          <p:nvPr/>
        </p:nvGrpSpPr>
        <p:grpSpPr>
          <a:xfrm>
            <a:off x="3948968" y="56909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4" name="Heart 73">
              <a:extLst>
                <a:ext uri="{FF2B5EF4-FFF2-40B4-BE49-F238E27FC236}">
                  <a16:creationId xmlns:a16="http://schemas.microsoft.com/office/drawing/2014/main" id="{2B5D98A5-FA97-1B45-9A32-7CC9A52BC802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D0600BAD-E7FB-1D40-8B88-25393686D669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8540564-8806-8345-B9C8-A48C80AAB061}"/>
              </a:ext>
            </a:extLst>
          </p:cNvPr>
          <p:cNvGrpSpPr/>
          <p:nvPr/>
        </p:nvGrpSpPr>
        <p:grpSpPr>
          <a:xfrm>
            <a:off x="3929794" y="1428128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7" name="Heart 76">
              <a:extLst>
                <a:ext uri="{FF2B5EF4-FFF2-40B4-BE49-F238E27FC236}">
                  <a16:creationId xmlns:a16="http://schemas.microsoft.com/office/drawing/2014/main" id="{70890B5E-2637-944E-A9A2-EC98C09FF7FA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9BDE02A4-0C9C-9443-97C2-F97FA584CF99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750C186-2888-FF43-9161-1080F6BBBFD1}"/>
              </a:ext>
            </a:extLst>
          </p:cNvPr>
          <p:cNvGrpSpPr/>
          <p:nvPr/>
        </p:nvGrpSpPr>
        <p:grpSpPr>
          <a:xfrm>
            <a:off x="3968219" y="2425945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0" name="Heart 79">
              <a:extLst>
                <a:ext uri="{FF2B5EF4-FFF2-40B4-BE49-F238E27FC236}">
                  <a16:creationId xmlns:a16="http://schemas.microsoft.com/office/drawing/2014/main" id="{AC4D1A97-3D75-2A42-B63A-8E0E35EA759A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2E2550F1-9E9A-2042-9CBF-0FAF015AD2D5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790C40E-6C0F-DB40-98E6-4D3B28877679}"/>
              </a:ext>
            </a:extLst>
          </p:cNvPr>
          <p:cNvGrpSpPr/>
          <p:nvPr/>
        </p:nvGrpSpPr>
        <p:grpSpPr>
          <a:xfrm>
            <a:off x="3948968" y="3429398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3" name="Heart 82">
              <a:extLst>
                <a:ext uri="{FF2B5EF4-FFF2-40B4-BE49-F238E27FC236}">
                  <a16:creationId xmlns:a16="http://schemas.microsoft.com/office/drawing/2014/main" id="{31D3A262-CD84-8643-9076-B848C8FEE2A6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482A57C7-E9C1-9A49-9EAE-311DC3FDCC31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9F6789-3335-8341-91EC-1773E994C425}"/>
              </a:ext>
            </a:extLst>
          </p:cNvPr>
          <p:cNvGrpSpPr/>
          <p:nvPr/>
        </p:nvGrpSpPr>
        <p:grpSpPr>
          <a:xfrm>
            <a:off x="5055000" y="625471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6" name="Heart 85">
              <a:extLst>
                <a:ext uri="{FF2B5EF4-FFF2-40B4-BE49-F238E27FC236}">
                  <a16:creationId xmlns:a16="http://schemas.microsoft.com/office/drawing/2014/main" id="{1F5A6E15-72F6-B041-B653-8B6DE3FB04A5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3100B2BF-CED6-8A4E-A93A-63C04376A3B2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E6D3CFBF-1408-1A4F-A63F-A9FF3A8867AC}"/>
              </a:ext>
            </a:extLst>
          </p:cNvPr>
          <p:cNvGrpSpPr/>
          <p:nvPr/>
        </p:nvGrpSpPr>
        <p:grpSpPr>
          <a:xfrm>
            <a:off x="5035826" y="1484504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9" name="Heart 88">
              <a:extLst>
                <a:ext uri="{FF2B5EF4-FFF2-40B4-BE49-F238E27FC236}">
                  <a16:creationId xmlns:a16="http://schemas.microsoft.com/office/drawing/2014/main" id="{4C134851-B39B-B345-AAFB-F583A71F2E26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F84B813E-F008-EA47-AABB-FDDE3D732C7E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332F573-E087-6E4A-95C2-DC5E38C716B5}"/>
              </a:ext>
            </a:extLst>
          </p:cNvPr>
          <p:cNvGrpSpPr/>
          <p:nvPr/>
        </p:nvGrpSpPr>
        <p:grpSpPr>
          <a:xfrm>
            <a:off x="5074251" y="2482321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92" name="Heart 91">
              <a:extLst>
                <a:ext uri="{FF2B5EF4-FFF2-40B4-BE49-F238E27FC236}">
                  <a16:creationId xmlns:a16="http://schemas.microsoft.com/office/drawing/2014/main" id="{72446358-FAF7-B644-8C91-3A4D9E5F4F10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AFDC8057-9BD6-8C4B-BB55-7A8CC8B23DFE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820D049-2BD0-E146-AD32-C34F19557257}"/>
              </a:ext>
            </a:extLst>
          </p:cNvPr>
          <p:cNvGrpSpPr/>
          <p:nvPr/>
        </p:nvGrpSpPr>
        <p:grpSpPr>
          <a:xfrm>
            <a:off x="5055000" y="3485774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95" name="Heart 94">
              <a:extLst>
                <a:ext uri="{FF2B5EF4-FFF2-40B4-BE49-F238E27FC236}">
                  <a16:creationId xmlns:a16="http://schemas.microsoft.com/office/drawing/2014/main" id="{32017F8B-942F-0A49-803C-0DF9F77511A9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BC04BCC7-A85B-704B-9995-72D6B75B5054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7743F4-B6C7-3E4A-891C-14960AAC0818}"/>
              </a:ext>
            </a:extLst>
          </p:cNvPr>
          <p:cNvSpPr txBox="1"/>
          <p:nvPr/>
        </p:nvSpPr>
        <p:spPr>
          <a:xfrm>
            <a:off x="2019300" y="146694"/>
            <a:ext cx="2026556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Heart rate data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80F45-8717-C947-84C4-F503FA5DA237}"/>
              </a:ext>
            </a:extLst>
          </p:cNvPr>
          <p:cNvSpPr txBox="1"/>
          <p:nvPr/>
        </p:nvSpPr>
        <p:spPr>
          <a:xfrm>
            <a:off x="6140246" y="5195741"/>
            <a:ext cx="1081433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Diagnose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0E420-E71C-2940-A400-07EE342C10F2}"/>
              </a:ext>
            </a:extLst>
          </p:cNvPr>
          <p:cNvSpPr txBox="1"/>
          <p:nvPr/>
        </p:nvSpPr>
        <p:spPr>
          <a:xfrm>
            <a:off x="6011796" y="5846559"/>
            <a:ext cx="1209883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Treatment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6E96D-210D-AC42-93B2-526C3C04C693}"/>
              </a:ext>
            </a:extLst>
          </p:cNvPr>
          <p:cNvSpPr txBox="1"/>
          <p:nvPr/>
        </p:nvSpPr>
        <p:spPr>
          <a:xfrm>
            <a:off x="3633191" y="4349019"/>
            <a:ext cx="2451056" cy="3693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Detect irregular rhythm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137AF2-F5C5-B34A-8FBB-70A09DC720B9}"/>
              </a:ext>
            </a:extLst>
          </p:cNvPr>
          <p:cNvSpPr txBox="1"/>
          <p:nvPr/>
        </p:nvSpPr>
        <p:spPr>
          <a:xfrm>
            <a:off x="666434" y="6497377"/>
            <a:ext cx="773077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Data generated from wearable devices would help combat Atrial Fibrillation 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394A928-BC01-574C-B796-3469A15DAC97}"/>
              </a:ext>
            </a:extLst>
          </p:cNvPr>
          <p:cNvSpPr txBox="1"/>
          <p:nvPr/>
        </p:nvSpPr>
        <p:spPr>
          <a:xfrm>
            <a:off x="7371655" y="4955694"/>
            <a:ext cx="897490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661514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800" decel="100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500"/>
                            </p:stCondLst>
                            <p:childTnLst>
                              <p:par>
                                <p:cTn id="17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4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6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3500"/>
                            </p:stCondLst>
                            <p:childTnLst>
                              <p:par>
                                <p:cTn id="178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indefinite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0" dur="indefinite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indefinite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3" dur="indefinite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indefinit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6" dur="indefinite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indefinit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9" dur="indefinite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indefinite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2" dur="indefinite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indefinite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5" dur="indefinite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indefinite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8" dur="indefinite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1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indefinite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4" dur="indefinite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indefinit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7" dur="indefinite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indefinite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0" dur="indefinite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6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9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2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5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8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500"/>
                            </p:stCondLst>
                            <p:childTnLst>
                              <p:par>
                                <p:cTn id="23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4350"/>
                            </p:stCondLst>
                            <p:childTnLst>
                              <p:par>
                                <p:cTn id="23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5250"/>
                            </p:stCondLst>
                            <p:childTnLst>
                              <p:par>
                                <p:cTn id="24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 animBg="1"/>
      <p:bldP spid="7" grpId="0" animBg="1"/>
      <p:bldP spid="8" grpId="0" animBg="1"/>
      <p:bldP spid="9" grpId="0" animBg="1"/>
      <p:bldP spid="10" grpId="0" animBg="1"/>
      <p:bldP spid="9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close up&#10;&#10;Description automatically generated">
            <a:extLst>
              <a:ext uri="{FF2B5EF4-FFF2-40B4-BE49-F238E27FC236}">
                <a16:creationId xmlns:a16="http://schemas.microsoft.com/office/drawing/2014/main" id="{FE6EBFEA-D06A-7B48-8EC1-1611D08D3F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829" b="3895"/>
          <a:stretch/>
        </p:blipFill>
        <p:spPr>
          <a:xfrm>
            <a:off x="315440" y="1453589"/>
            <a:ext cx="3605630" cy="343112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pic>
        <p:nvPicPr>
          <p:cNvPr id="74" name="Content Placeholder 4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5895647-F385-A743-8737-0B50DB8514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7203" t="10628" r="13457" b="10499"/>
          <a:stretch/>
        </p:blipFill>
        <p:spPr>
          <a:xfrm>
            <a:off x="6183824" y="3837244"/>
            <a:ext cx="2526223" cy="2873522"/>
          </a:xfr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75" name="Rounded Rectangular Callout 13">
            <a:extLst>
              <a:ext uri="{FF2B5EF4-FFF2-40B4-BE49-F238E27FC236}">
                <a16:creationId xmlns:a16="http://schemas.microsoft.com/office/drawing/2014/main" id="{7AD437F1-56E2-6A41-B811-2384C797EDF9}"/>
              </a:ext>
            </a:extLst>
          </p:cNvPr>
          <p:cNvSpPr/>
          <p:nvPr/>
        </p:nvSpPr>
        <p:spPr>
          <a:xfrm>
            <a:off x="100208" y="200416"/>
            <a:ext cx="6097069" cy="5095272"/>
          </a:xfrm>
          <a:custGeom>
            <a:avLst/>
            <a:gdLst>
              <a:gd name="connsiteX0" fmla="*/ 0 w 6071089"/>
              <a:gd name="connsiteY0" fmla="*/ 753664 h 4521896"/>
              <a:gd name="connsiteX1" fmla="*/ 753664 w 6071089"/>
              <a:gd name="connsiteY1" fmla="*/ 0 h 4521896"/>
              <a:gd name="connsiteX2" fmla="*/ 1011848 w 6071089"/>
              <a:gd name="connsiteY2" fmla="*/ 0 h 4521896"/>
              <a:gd name="connsiteX3" fmla="*/ 1011848 w 6071089"/>
              <a:gd name="connsiteY3" fmla="*/ 0 h 4521896"/>
              <a:gd name="connsiteX4" fmla="*/ 2529620 w 6071089"/>
              <a:gd name="connsiteY4" fmla="*/ 0 h 4521896"/>
              <a:gd name="connsiteX5" fmla="*/ 5317425 w 6071089"/>
              <a:gd name="connsiteY5" fmla="*/ 0 h 4521896"/>
              <a:gd name="connsiteX6" fmla="*/ 6071089 w 6071089"/>
              <a:gd name="connsiteY6" fmla="*/ 753664 h 4521896"/>
              <a:gd name="connsiteX7" fmla="*/ 6071089 w 6071089"/>
              <a:gd name="connsiteY7" fmla="*/ 2637773 h 4521896"/>
              <a:gd name="connsiteX8" fmla="*/ 6071089 w 6071089"/>
              <a:gd name="connsiteY8" fmla="*/ 2637773 h 4521896"/>
              <a:gd name="connsiteX9" fmla="*/ 6071089 w 6071089"/>
              <a:gd name="connsiteY9" fmla="*/ 3768247 h 4521896"/>
              <a:gd name="connsiteX10" fmla="*/ 6071089 w 6071089"/>
              <a:gd name="connsiteY10" fmla="*/ 3768232 h 4521896"/>
              <a:gd name="connsiteX11" fmla="*/ 5317425 w 6071089"/>
              <a:gd name="connsiteY11" fmla="*/ 4521896 h 4521896"/>
              <a:gd name="connsiteX12" fmla="*/ 2529620 w 6071089"/>
              <a:gd name="connsiteY12" fmla="*/ 4521896 h 4521896"/>
              <a:gd name="connsiteX13" fmla="*/ 1202561 w 6071089"/>
              <a:gd name="connsiteY13" fmla="*/ 5095272 h 4521896"/>
              <a:gd name="connsiteX14" fmla="*/ 1011848 w 6071089"/>
              <a:gd name="connsiteY14" fmla="*/ 4521896 h 4521896"/>
              <a:gd name="connsiteX15" fmla="*/ 753664 w 6071089"/>
              <a:gd name="connsiteY15" fmla="*/ 4521896 h 4521896"/>
              <a:gd name="connsiteX16" fmla="*/ 0 w 6071089"/>
              <a:gd name="connsiteY16" fmla="*/ 3768232 h 4521896"/>
              <a:gd name="connsiteX17" fmla="*/ 0 w 6071089"/>
              <a:gd name="connsiteY17" fmla="*/ 3768247 h 4521896"/>
              <a:gd name="connsiteX18" fmla="*/ 0 w 6071089"/>
              <a:gd name="connsiteY18" fmla="*/ 2637773 h 4521896"/>
              <a:gd name="connsiteX19" fmla="*/ 0 w 6071089"/>
              <a:gd name="connsiteY19" fmla="*/ 2637773 h 4521896"/>
              <a:gd name="connsiteX20" fmla="*/ 0 w 6071089"/>
              <a:gd name="connsiteY20" fmla="*/ 753664 h 4521896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71089 w 6071089"/>
              <a:gd name="connsiteY10" fmla="*/ 3768232 h 5095272"/>
              <a:gd name="connsiteX11" fmla="*/ 5317425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753664 w 6071089"/>
              <a:gd name="connsiteY15" fmla="*/ 4521896 h 5095272"/>
              <a:gd name="connsiteX16" fmla="*/ 0 w 6071089"/>
              <a:gd name="connsiteY16" fmla="*/ 3768232 h 5095272"/>
              <a:gd name="connsiteX17" fmla="*/ 0 w 6071089"/>
              <a:gd name="connsiteY17" fmla="*/ 3768247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17930 w 6089019"/>
              <a:gd name="connsiteY0" fmla="*/ 753664 h 5095272"/>
              <a:gd name="connsiteX1" fmla="*/ 771594 w 6089019"/>
              <a:gd name="connsiteY1" fmla="*/ 0 h 5095272"/>
              <a:gd name="connsiteX2" fmla="*/ 1029778 w 6089019"/>
              <a:gd name="connsiteY2" fmla="*/ 0 h 5095272"/>
              <a:gd name="connsiteX3" fmla="*/ 1029778 w 6089019"/>
              <a:gd name="connsiteY3" fmla="*/ 0 h 5095272"/>
              <a:gd name="connsiteX4" fmla="*/ 2547550 w 6089019"/>
              <a:gd name="connsiteY4" fmla="*/ 0 h 5095272"/>
              <a:gd name="connsiteX5" fmla="*/ 5335355 w 6089019"/>
              <a:gd name="connsiteY5" fmla="*/ 0 h 5095272"/>
              <a:gd name="connsiteX6" fmla="*/ 6089019 w 6089019"/>
              <a:gd name="connsiteY6" fmla="*/ 753664 h 5095272"/>
              <a:gd name="connsiteX7" fmla="*/ 6089019 w 6089019"/>
              <a:gd name="connsiteY7" fmla="*/ 2637773 h 5095272"/>
              <a:gd name="connsiteX8" fmla="*/ 6089019 w 6089019"/>
              <a:gd name="connsiteY8" fmla="*/ 2637773 h 5095272"/>
              <a:gd name="connsiteX9" fmla="*/ 6089019 w 6089019"/>
              <a:gd name="connsiteY9" fmla="*/ 3768247 h 5095272"/>
              <a:gd name="connsiteX10" fmla="*/ 6089019 w 6089019"/>
              <a:gd name="connsiteY10" fmla="*/ 3768232 h 5095272"/>
              <a:gd name="connsiteX11" fmla="*/ 5335355 w 6089019"/>
              <a:gd name="connsiteY11" fmla="*/ 4521896 h 5095272"/>
              <a:gd name="connsiteX12" fmla="*/ 1445259 w 6089019"/>
              <a:gd name="connsiteY12" fmla="*/ 4546948 h 5095272"/>
              <a:gd name="connsiteX13" fmla="*/ 1220491 w 6089019"/>
              <a:gd name="connsiteY13" fmla="*/ 5095272 h 5095272"/>
              <a:gd name="connsiteX14" fmla="*/ 1029778 w 6089019"/>
              <a:gd name="connsiteY14" fmla="*/ 4521896 h 5095272"/>
              <a:gd name="connsiteX15" fmla="*/ 308131 w 6089019"/>
              <a:gd name="connsiteY15" fmla="*/ 4521896 h 5095272"/>
              <a:gd name="connsiteX16" fmla="*/ 17930 w 6089019"/>
              <a:gd name="connsiteY16" fmla="*/ 3768232 h 5095272"/>
              <a:gd name="connsiteX17" fmla="*/ 17930 w 6089019"/>
              <a:gd name="connsiteY17" fmla="*/ 3768247 h 5095272"/>
              <a:gd name="connsiteX18" fmla="*/ 17930 w 6089019"/>
              <a:gd name="connsiteY18" fmla="*/ 2637773 h 5095272"/>
              <a:gd name="connsiteX19" fmla="*/ 17930 w 6089019"/>
              <a:gd name="connsiteY19" fmla="*/ 2637773 h 5095272"/>
              <a:gd name="connsiteX20" fmla="*/ 17930 w 6089019"/>
              <a:gd name="connsiteY20" fmla="*/ 753664 h 5095272"/>
              <a:gd name="connsiteX0" fmla="*/ 17930 w 6089019"/>
              <a:gd name="connsiteY0" fmla="*/ 753664 h 5095272"/>
              <a:gd name="connsiteX1" fmla="*/ 771594 w 6089019"/>
              <a:gd name="connsiteY1" fmla="*/ 0 h 5095272"/>
              <a:gd name="connsiteX2" fmla="*/ 1029778 w 6089019"/>
              <a:gd name="connsiteY2" fmla="*/ 0 h 5095272"/>
              <a:gd name="connsiteX3" fmla="*/ 1029778 w 6089019"/>
              <a:gd name="connsiteY3" fmla="*/ 0 h 5095272"/>
              <a:gd name="connsiteX4" fmla="*/ 2547550 w 6089019"/>
              <a:gd name="connsiteY4" fmla="*/ 0 h 5095272"/>
              <a:gd name="connsiteX5" fmla="*/ 5335355 w 6089019"/>
              <a:gd name="connsiteY5" fmla="*/ 0 h 5095272"/>
              <a:gd name="connsiteX6" fmla="*/ 6089019 w 6089019"/>
              <a:gd name="connsiteY6" fmla="*/ 753664 h 5095272"/>
              <a:gd name="connsiteX7" fmla="*/ 6089019 w 6089019"/>
              <a:gd name="connsiteY7" fmla="*/ 2637773 h 5095272"/>
              <a:gd name="connsiteX8" fmla="*/ 6089019 w 6089019"/>
              <a:gd name="connsiteY8" fmla="*/ 2637773 h 5095272"/>
              <a:gd name="connsiteX9" fmla="*/ 6089019 w 6089019"/>
              <a:gd name="connsiteY9" fmla="*/ 3768247 h 5095272"/>
              <a:gd name="connsiteX10" fmla="*/ 6089019 w 6089019"/>
              <a:gd name="connsiteY10" fmla="*/ 3768232 h 5095272"/>
              <a:gd name="connsiteX11" fmla="*/ 5335355 w 6089019"/>
              <a:gd name="connsiteY11" fmla="*/ 4521896 h 5095272"/>
              <a:gd name="connsiteX12" fmla="*/ 1445259 w 6089019"/>
              <a:gd name="connsiteY12" fmla="*/ 4546948 h 5095272"/>
              <a:gd name="connsiteX13" fmla="*/ 1220491 w 6089019"/>
              <a:gd name="connsiteY13" fmla="*/ 5095272 h 5095272"/>
              <a:gd name="connsiteX14" fmla="*/ 1029778 w 6089019"/>
              <a:gd name="connsiteY14" fmla="*/ 4521896 h 5095272"/>
              <a:gd name="connsiteX15" fmla="*/ 308131 w 6089019"/>
              <a:gd name="connsiteY15" fmla="*/ 4521896 h 5095272"/>
              <a:gd name="connsiteX16" fmla="*/ 17930 w 6089019"/>
              <a:gd name="connsiteY16" fmla="*/ 3768232 h 5095272"/>
              <a:gd name="connsiteX17" fmla="*/ 17930 w 6089019"/>
              <a:gd name="connsiteY17" fmla="*/ 4131501 h 5095272"/>
              <a:gd name="connsiteX18" fmla="*/ 17930 w 6089019"/>
              <a:gd name="connsiteY18" fmla="*/ 2637773 h 5095272"/>
              <a:gd name="connsiteX19" fmla="*/ 17930 w 6089019"/>
              <a:gd name="connsiteY19" fmla="*/ 2637773 h 5095272"/>
              <a:gd name="connsiteX20" fmla="*/ 17930 w 6089019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71089 w 6071089"/>
              <a:gd name="connsiteY10" fmla="*/ 3768232 h 5095272"/>
              <a:gd name="connsiteX11" fmla="*/ 5317425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427987 w 6071089"/>
              <a:gd name="connsiteY15" fmla="*/ 4546948 h 5095272"/>
              <a:gd name="connsiteX16" fmla="*/ 0 w 6071089"/>
              <a:gd name="connsiteY16" fmla="*/ 3768232 h 5095272"/>
              <a:gd name="connsiteX17" fmla="*/ 0 w 6071089"/>
              <a:gd name="connsiteY17" fmla="*/ 4131501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0 w 6073052"/>
              <a:gd name="connsiteY0" fmla="*/ 753664 h 5095272"/>
              <a:gd name="connsiteX1" fmla="*/ 753664 w 6073052"/>
              <a:gd name="connsiteY1" fmla="*/ 0 h 5095272"/>
              <a:gd name="connsiteX2" fmla="*/ 1011848 w 6073052"/>
              <a:gd name="connsiteY2" fmla="*/ 0 h 5095272"/>
              <a:gd name="connsiteX3" fmla="*/ 1011848 w 6073052"/>
              <a:gd name="connsiteY3" fmla="*/ 0 h 5095272"/>
              <a:gd name="connsiteX4" fmla="*/ 2529620 w 6073052"/>
              <a:gd name="connsiteY4" fmla="*/ 0 h 5095272"/>
              <a:gd name="connsiteX5" fmla="*/ 5317425 w 6073052"/>
              <a:gd name="connsiteY5" fmla="*/ 0 h 5095272"/>
              <a:gd name="connsiteX6" fmla="*/ 6071089 w 6073052"/>
              <a:gd name="connsiteY6" fmla="*/ 753664 h 5095272"/>
              <a:gd name="connsiteX7" fmla="*/ 6071089 w 6073052"/>
              <a:gd name="connsiteY7" fmla="*/ 2637773 h 5095272"/>
              <a:gd name="connsiteX8" fmla="*/ 6071089 w 6073052"/>
              <a:gd name="connsiteY8" fmla="*/ 2637773 h 5095272"/>
              <a:gd name="connsiteX9" fmla="*/ 6071089 w 6073052"/>
              <a:gd name="connsiteY9" fmla="*/ 3768247 h 5095272"/>
              <a:gd name="connsiteX10" fmla="*/ 6071089 w 6073052"/>
              <a:gd name="connsiteY10" fmla="*/ 3768232 h 5095272"/>
              <a:gd name="connsiteX11" fmla="*/ 5705732 w 6073052"/>
              <a:gd name="connsiteY11" fmla="*/ 4521896 h 5095272"/>
              <a:gd name="connsiteX12" fmla="*/ 1427329 w 6073052"/>
              <a:gd name="connsiteY12" fmla="*/ 4546948 h 5095272"/>
              <a:gd name="connsiteX13" fmla="*/ 1202561 w 6073052"/>
              <a:gd name="connsiteY13" fmla="*/ 5095272 h 5095272"/>
              <a:gd name="connsiteX14" fmla="*/ 1011848 w 6073052"/>
              <a:gd name="connsiteY14" fmla="*/ 4521896 h 5095272"/>
              <a:gd name="connsiteX15" fmla="*/ 427987 w 6073052"/>
              <a:gd name="connsiteY15" fmla="*/ 4546948 h 5095272"/>
              <a:gd name="connsiteX16" fmla="*/ 0 w 6073052"/>
              <a:gd name="connsiteY16" fmla="*/ 3768232 h 5095272"/>
              <a:gd name="connsiteX17" fmla="*/ 0 w 6073052"/>
              <a:gd name="connsiteY17" fmla="*/ 4131501 h 5095272"/>
              <a:gd name="connsiteX18" fmla="*/ 0 w 6073052"/>
              <a:gd name="connsiteY18" fmla="*/ 2637773 h 5095272"/>
              <a:gd name="connsiteX19" fmla="*/ 0 w 6073052"/>
              <a:gd name="connsiteY19" fmla="*/ 2637773 h 5095272"/>
              <a:gd name="connsiteX20" fmla="*/ 0 w 6073052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6071089 w 6071089"/>
              <a:gd name="connsiteY6" fmla="*/ 753664 h 5095272"/>
              <a:gd name="connsiteX7" fmla="*/ 6071089 w 6071089"/>
              <a:gd name="connsiteY7" fmla="*/ 2637773 h 5095272"/>
              <a:gd name="connsiteX8" fmla="*/ 6071089 w 6071089"/>
              <a:gd name="connsiteY8" fmla="*/ 2637773 h 5095272"/>
              <a:gd name="connsiteX9" fmla="*/ 6071089 w 6071089"/>
              <a:gd name="connsiteY9" fmla="*/ 3768247 h 5095272"/>
              <a:gd name="connsiteX10" fmla="*/ 6033510 w 6071089"/>
              <a:gd name="connsiteY10" fmla="*/ 3956122 h 5095272"/>
              <a:gd name="connsiteX11" fmla="*/ 5705732 w 6071089"/>
              <a:gd name="connsiteY11" fmla="*/ 4521896 h 5095272"/>
              <a:gd name="connsiteX12" fmla="*/ 1427329 w 6071089"/>
              <a:gd name="connsiteY12" fmla="*/ 4546948 h 5095272"/>
              <a:gd name="connsiteX13" fmla="*/ 1202561 w 6071089"/>
              <a:gd name="connsiteY13" fmla="*/ 5095272 h 5095272"/>
              <a:gd name="connsiteX14" fmla="*/ 1011848 w 6071089"/>
              <a:gd name="connsiteY14" fmla="*/ 4521896 h 5095272"/>
              <a:gd name="connsiteX15" fmla="*/ 427987 w 6071089"/>
              <a:gd name="connsiteY15" fmla="*/ 4546948 h 5095272"/>
              <a:gd name="connsiteX16" fmla="*/ 0 w 6071089"/>
              <a:gd name="connsiteY16" fmla="*/ 3768232 h 5095272"/>
              <a:gd name="connsiteX17" fmla="*/ 0 w 6071089"/>
              <a:gd name="connsiteY17" fmla="*/ 4131501 h 5095272"/>
              <a:gd name="connsiteX18" fmla="*/ 0 w 6071089"/>
              <a:gd name="connsiteY18" fmla="*/ 2637773 h 5095272"/>
              <a:gd name="connsiteX19" fmla="*/ 0 w 6071089"/>
              <a:gd name="connsiteY19" fmla="*/ 2637773 h 5095272"/>
              <a:gd name="connsiteX20" fmla="*/ 0 w 6071089"/>
              <a:gd name="connsiteY20" fmla="*/ 753664 h 5095272"/>
              <a:gd name="connsiteX0" fmla="*/ 0 w 6071089"/>
              <a:gd name="connsiteY0" fmla="*/ 753664 h 5095272"/>
              <a:gd name="connsiteX1" fmla="*/ 753664 w 6071089"/>
              <a:gd name="connsiteY1" fmla="*/ 0 h 5095272"/>
              <a:gd name="connsiteX2" fmla="*/ 1011848 w 6071089"/>
              <a:gd name="connsiteY2" fmla="*/ 0 h 5095272"/>
              <a:gd name="connsiteX3" fmla="*/ 1011848 w 6071089"/>
              <a:gd name="connsiteY3" fmla="*/ 0 h 5095272"/>
              <a:gd name="connsiteX4" fmla="*/ 2529620 w 6071089"/>
              <a:gd name="connsiteY4" fmla="*/ 0 h 5095272"/>
              <a:gd name="connsiteX5" fmla="*/ 5317425 w 6071089"/>
              <a:gd name="connsiteY5" fmla="*/ 0 h 5095272"/>
              <a:gd name="connsiteX6" fmla="*/ 5949863 w 6071089"/>
              <a:gd name="connsiteY6" fmla="*/ 112735 h 5095272"/>
              <a:gd name="connsiteX7" fmla="*/ 6071089 w 6071089"/>
              <a:gd name="connsiteY7" fmla="*/ 753664 h 5095272"/>
              <a:gd name="connsiteX8" fmla="*/ 6071089 w 6071089"/>
              <a:gd name="connsiteY8" fmla="*/ 2637773 h 5095272"/>
              <a:gd name="connsiteX9" fmla="*/ 6071089 w 6071089"/>
              <a:gd name="connsiteY9" fmla="*/ 2637773 h 5095272"/>
              <a:gd name="connsiteX10" fmla="*/ 6071089 w 6071089"/>
              <a:gd name="connsiteY10" fmla="*/ 3768247 h 5095272"/>
              <a:gd name="connsiteX11" fmla="*/ 6033510 w 6071089"/>
              <a:gd name="connsiteY11" fmla="*/ 3956122 h 5095272"/>
              <a:gd name="connsiteX12" fmla="*/ 5705732 w 6071089"/>
              <a:gd name="connsiteY12" fmla="*/ 4521896 h 5095272"/>
              <a:gd name="connsiteX13" fmla="*/ 1427329 w 6071089"/>
              <a:gd name="connsiteY13" fmla="*/ 4546948 h 5095272"/>
              <a:gd name="connsiteX14" fmla="*/ 1202561 w 6071089"/>
              <a:gd name="connsiteY14" fmla="*/ 5095272 h 5095272"/>
              <a:gd name="connsiteX15" fmla="*/ 1011848 w 6071089"/>
              <a:gd name="connsiteY15" fmla="*/ 4521896 h 5095272"/>
              <a:gd name="connsiteX16" fmla="*/ 427987 w 6071089"/>
              <a:gd name="connsiteY16" fmla="*/ 4546948 h 5095272"/>
              <a:gd name="connsiteX17" fmla="*/ 0 w 6071089"/>
              <a:gd name="connsiteY17" fmla="*/ 3768232 h 5095272"/>
              <a:gd name="connsiteX18" fmla="*/ 0 w 6071089"/>
              <a:gd name="connsiteY18" fmla="*/ 4131501 h 5095272"/>
              <a:gd name="connsiteX19" fmla="*/ 0 w 6071089"/>
              <a:gd name="connsiteY19" fmla="*/ 2637773 h 5095272"/>
              <a:gd name="connsiteX20" fmla="*/ 0 w 6071089"/>
              <a:gd name="connsiteY20" fmla="*/ 2637773 h 5095272"/>
              <a:gd name="connsiteX21" fmla="*/ 0 w 6071089"/>
              <a:gd name="connsiteY21" fmla="*/ 753664 h 5095272"/>
              <a:gd name="connsiteX0" fmla="*/ 0 w 6071089"/>
              <a:gd name="connsiteY0" fmla="*/ 753664 h 5095272"/>
              <a:gd name="connsiteX1" fmla="*/ 87682 w 6071089"/>
              <a:gd name="connsiteY1" fmla="*/ 100209 h 5095272"/>
              <a:gd name="connsiteX2" fmla="*/ 753664 w 6071089"/>
              <a:gd name="connsiteY2" fmla="*/ 0 h 5095272"/>
              <a:gd name="connsiteX3" fmla="*/ 1011848 w 6071089"/>
              <a:gd name="connsiteY3" fmla="*/ 0 h 5095272"/>
              <a:gd name="connsiteX4" fmla="*/ 1011848 w 6071089"/>
              <a:gd name="connsiteY4" fmla="*/ 0 h 5095272"/>
              <a:gd name="connsiteX5" fmla="*/ 2529620 w 6071089"/>
              <a:gd name="connsiteY5" fmla="*/ 0 h 5095272"/>
              <a:gd name="connsiteX6" fmla="*/ 5317425 w 6071089"/>
              <a:gd name="connsiteY6" fmla="*/ 0 h 5095272"/>
              <a:gd name="connsiteX7" fmla="*/ 5949863 w 6071089"/>
              <a:gd name="connsiteY7" fmla="*/ 112735 h 5095272"/>
              <a:gd name="connsiteX8" fmla="*/ 6071089 w 6071089"/>
              <a:gd name="connsiteY8" fmla="*/ 753664 h 5095272"/>
              <a:gd name="connsiteX9" fmla="*/ 6071089 w 6071089"/>
              <a:gd name="connsiteY9" fmla="*/ 2637773 h 5095272"/>
              <a:gd name="connsiteX10" fmla="*/ 6071089 w 6071089"/>
              <a:gd name="connsiteY10" fmla="*/ 2637773 h 5095272"/>
              <a:gd name="connsiteX11" fmla="*/ 6071089 w 6071089"/>
              <a:gd name="connsiteY11" fmla="*/ 3768247 h 5095272"/>
              <a:gd name="connsiteX12" fmla="*/ 6033510 w 6071089"/>
              <a:gd name="connsiteY12" fmla="*/ 3956122 h 5095272"/>
              <a:gd name="connsiteX13" fmla="*/ 5705732 w 6071089"/>
              <a:gd name="connsiteY13" fmla="*/ 4521896 h 5095272"/>
              <a:gd name="connsiteX14" fmla="*/ 1427329 w 6071089"/>
              <a:gd name="connsiteY14" fmla="*/ 4546948 h 5095272"/>
              <a:gd name="connsiteX15" fmla="*/ 1202561 w 6071089"/>
              <a:gd name="connsiteY15" fmla="*/ 5095272 h 5095272"/>
              <a:gd name="connsiteX16" fmla="*/ 1011848 w 6071089"/>
              <a:gd name="connsiteY16" fmla="*/ 4521896 h 5095272"/>
              <a:gd name="connsiteX17" fmla="*/ 427987 w 6071089"/>
              <a:gd name="connsiteY17" fmla="*/ 4546948 h 5095272"/>
              <a:gd name="connsiteX18" fmla="*/ 0 w 6071089"/>
              <a:gd name="connsiteY18" fmla="*/ 3768232 h 5095272"/>
              <a:gd name="connsiteX19" fmla="*/ 0 w 6071089"/>
              <a:gd name="connsiteY19" fmla="*/ 4131501 h 5095272"/>
              <a:gd name="connsiteX20" fmla="*/ 0 w 6071089"/>
              <a:gd name="connsiteY20" fmla="*/ 2637773 h 5095272"/>
              <a:gd name="connsiteX21" fmla="*/ 0 w 6071089"/>
              <a:gd name="connsiteY21" fmla="*/ 2637773 h 5095272"/>
              <a:gd name="connsiteX22" fmla="*/ 0 w 6071089"/>
              <a:gd name="connsiteY22" fmla="*/ 753664 h 5095272"/>
              <a:gd name="connsiteX0" fmla="*/ 0 w 6071089"/>
              <a:gd name="connsiteY0" fmla="*/ 753664 h 5095272"/>
              <a:gd name="connsiteX1" fmla="*/ 87682 w 6071089"/>
              <a:gd name="connsiteY1" fmla="*/ 100209 h 5095272"/>
              <a:gd name="connsiteX2" fmla="*/ 753664 w 6071089"/>
              <a:gd name="connsiteY2" fmla="*/ 0 h 5095272"/>
              <a:gd name="connsiteX3" fmla="*/ 1011848 w 6071089"/>
              <a:gd name="connsiteY3" fmla="*/ 0 h 5095272"/>
              <a:gd name="connsiteX4" fmla="*/ 1011848 w 6071089"/>
              <a:gd name="connsiteY4" fmla="*/ 0 h 5095272"/>
              <a:gd name="connsiteX5" fmla="*/ 2529620 w 6071089"/>
              <a:gd name="connsiteY5" fmla="*/ 0 h 5095272"/>
              <a:gd name="connsiteX6" fmla="*/ 5317425 w 6071089"/>
              <a:gd name="connsiteY6" fmla="*/ 0 h 5095272"/>
              <a:gd name="connsiteX7" fmla="*/ 5974915 w 6071089"/>
              <a:gd name="connsiteY7" fmla="*/ 87683 h 5095272"/>
              <a:gd name="connsiteX8" fmla="*/ 6071089 w 6071089"/>
              <a:gd name="connsiteY8" fmla="*/ 753664 h 5095272"/>
              <a:gd name="connsiteX9" fmla="*/ 6071089 w 6071089"/>
              <a:gd name="connsiteY9" fmla="*/ 2637773 h 5095272"/>
              <a:gd name="connsiteX10" fmla="*/ 6071089 w 6071089"/>
              <a:gd name="connsiteY10" fmla="*/ 2637773 h 5095272"/>
              <a:gd name="connsiteX11" fmla="*/ 6071089 w 6071089"/>
              <a:gd name="connsiteY11" fmla="*/ 3768247 h 5095272"/>
              <a:gd name="connsiteX12" fmla="*/ 6033510 w 6071089"/>
              <a:gd name="connsiteY12" fmla="*/ 3956122 h 5095272"/>
              <a:gd name="connsiteX13" fmla="*/ 5705732 w 6071089"/>
              <a:gd name="connsiteY13" fmla="*/ 4521896 h 5095272"/>
              <a:gd name="connsiteX14" fmla="*/ 1427329 w 6071089"/>
              <a:gd name="connsiteY14" fmla="*/ 4546948 h 5095272"/>
              <a:gd name="connsiteX15" fmla="*/ 1202561 w 6071089"/>
              <a:gd name="connsiteY15" fmla="*/ 5095272 h 5095272"/>
              <a:gd name="connsiteX16" fmla="*/ 1011848 w 6071089"/>
              <a:gd name="connsiteY16" fmla="*/ 4521896 h 5095272"/>
              <a:gd name="connsiteX17" fmla="*/ 427987 w 6071089"/>
              <a:gd name="connsiteY17" fmla="*/ 4546948 h 5095272"/>
              <a:gd name="connsiteX18" fmla="*/ 0 w 6071089"/>
              <a:gd name="connsiteY18" fmla="*/ 3768232 h 5095272"/>
              <a:gd name="connsiteX19" fmla="*/ 0 w 6071089"/>
              <a:gd name="connsiteY19" fmla="*/ 4131501 h 5095272"/>
              <a:gd name="connsiteX20" fmla="*/ 0 w 6071089"/>
              <a:gd name="connsiteY20" fmla="*/ 2637773 h 5095272"/>
              <a:gd name="connsiteX21" fmla="*/ 0 w 6071089"/>
              <a:gd name="connsiteY21" fmla="*/ 2637773 h 5095272"/>
              <a:gd name="connsiteX22" fmla="*/ 0 w 6071089"/>
              <a:gd name="connsiteY22" fmla="*/ 753664 h 5095272"/>
              <a:gd name="connsiteX0" fmla="*/ 48 w 6071137"/>
              <a:gd name="connsiteY0" fmla="*/ 753664 h 5095272"/>
              <a:gd name="connsiteX1" fmla="*/ 87730 w 6071137"/>
              <a:gd name="connsiteY1" fmla="*/ 100209 h 5095272"/>
              <a:gd name="connsiteX2" fmla="*/ 753712 w 6071137"/>
              <a:gd name="connsiteY2" fmla="*/ 0 h 5095272"/>
              <a:gd name="connsiteX3" fmla="*/ 1011896 w 6071137"/>
              <a:gd name="connsiteY3" fmla="*/ 0 h 5095272"/>
              <a:gd name="connsiteX4" fmla="*/ 1011896 w 6071137"/>
              <a:gd name="connsiteY4" fmla="*/ 0 h 5095272"/>
              <a:gd name="connsiteX5" fmla="*/ 2529668 w 6071137"/>
              <a:gd name="connsiteY5" fmla="*/ 0 h 5095272"/>
              <a:gd name="connsiteX6" fmla="*/ 5317473 w 6071137"/>
              <a:gd name="connsiteY6" fmla="*/ 0 h 5095272"/>
              <a:gd name="connsiteX7" fmla="*/ 5974963 w 6071137"/>
              <a:gd name="connsiteY7" fmla="*/ 87683 h 5095272"/>
              <a:gd name="connsiteX8" fmla="*/ 6071137 w 6071137"/>
              <a:gd name="connsiteY8" fmla="*/ 753664 h 5095272"/>
              <a:gd name="connsiteX9" fmla="*/ 6071137 w 6071137"/>
              <a:gd name="connsiteY9" fmla="*/ 2637773 h 5095272"/>
              <a:gd name="connsiteX10" fmla="*/ 6071137 w 6071137"/>
              <a:gd name="connsiteY10" fmla="*/ 2637773 h 5095272"/>
              <a:gd name="connsiteX11" fmla="*/ 6071137 w 6071137"/>
              <a:gd name="connsiteY11" fmla="*/ 3768247 h 5095272"/>
              <a:gd name="connsiteX12" fmla="*/ 6033558 w 6071137"/>
              <a:gd name="connsiteY12" fmla="*/ 3956122 h 5095272"/>
              <a:gd name="connsiteX13" fmla="*/ 5705780 w 6071137"/>
              <a:gd name="connsiteY13" fmla="*/ 4521896 h 5095272"/>
              <a:gd name="connsiteX14" fmla="*/ 1427377 w 6071137"/>
              <a:gd name="connsiteY14" fmla="*/ 4546948 h 5095272"/>
              <a:gd name="connsiteX15" fmla="*/ 1202609 w 6071137"/>
              <a:gd name="connsiteY15" fmla="*/ 5095272 h 5095272"/>
              <a:gd name="connsiteX16" fmla="*/ 1011896 w 6071137"/>
              <a:gd name="connsiteY16" fmla="*/ 4521896 h 5095272"/>
              <a:gd name="connsiteX17" fmla="*/ 402983 w 6071137"/>
              <a:gd name="connsiteY17" fmla="*/ 4521896 h 5095272"/>
              <a:gd name="connsiteX18" fmla="*/ 48 w 6071137"/>
              <a:gd name="connsiteY18" fmla="*/ 3768232 h 5095272"/>
              <a:gd name="connsiteX19" fmla="*/ 48 w 6071137"/>
              <a:gd name="connsiteY19" fmla="*/ 4131501 h 5095272"/>
              <a:gd name="connsiteX20" fmla="*/ 48 w 6071137"/>
              <a:gd name="connsiteY20" fmla="*/ 2637773 h 5095272"/>
              <a:gd name="connsiteX21" fmla="*/ 48 w 6071137"/>
              <a:gd name="connsiteY21" fmla="*/ 2637773 h 5095272"/>
              <a:gd name="connsiteX22" fmla="*/ 48 w 6071137"/>
              <a:gd name="connsiteY22" fmla="*/ 753664 h 5095272"/>
              <a:gd name="connsiteX0" fmla="*/ 48 w 6084591"/>
              <a:gd name="connsiteY0" fmla="*/ 753664 h 5095272"/>
              <a:gd name="connsiteX1" fmla="*/ 87730 w 6084591"/>
              <a:gd name="connsiteY1" fmla="*/ 100209 h 5095272"/>
              <a:gd name="connsiteX2" fmla="*/ 753712 w 6084591"/>
              <a:gd name="connsiteY2" fmla="*/ 0 h 5095272"/>
              <a:gd name="connsiteX3" fmla="*/ 1011896 w 6084591"/>
              <a:gd name="connsiteY3" fmla="*/ 0 h 5095272"/>
              <a:gd name="connsiteX4" fmla="*/ 1011896 w 6084591"/>
              <a:gd name="connsiteY4" fmla="*/ 0 h 5095272"/>
              <a:gd name="connsiteX5" fmla="*/ 2529668 w 6084591"/>
              <a:gd name="connsiteY5" fmla="*/ 0 h 5095272"/>
              <a:gd name="connsiteX6" fmla="*/ 5317473 w 6084591"/>
              <a:gd name="connsiteY6" fmla="*/ 0 h 5095272"/>
              <a:gd name="connsiteX7" fmla="*/ 5974963 w 6084591"/>
              <a:gd name="connsiteY7" fmla="*/ 87683 h 5095272"/>
              <a:gd name="connsiteX8" fmla="*/ 6071137 w 6084591"/>
              <a:gd name="connsiteY8" fmla="*/ 753664 h 5095272"/>
              <a:gd name="connsiteX9" fmla="*/ 6071137 w 6084591"/>
              <a:gd name="connsiteY9" fmla="*/ 2637773 h 5095272"/>
              <a:gd name="connsiteX10" fmla="*/ 6071137 w 6084591"/>
              <a:gd name="connsiteY10" fmla="*/ 2637773 h 5095272"/>
              <a:gd name="connsiteX11" fmla="*/ 6071137 w 6084591"/>
              <a:gd name="connsiteY11" fmla="*/ 3768247 h 5095272"/>
              <a:gd name="connsiteX12" fmla="*/ 6083663 w 6084591"/>
              <a:gd name="connsiteY12" fmla="*/ 4106434 h 5095272"/>
              <a:gd name="connsiteX13" fmla="*/ 5705780 w 6084591"/>
              <a:gd name="connsiteY13" fmla="*/ 4521896 h 5095272"/>
              <a:gd name="connsiteX14" fmla="*/ 1427377 w 6084591"/>
              <a:gd name="connsiteY14" fmla="*/ 4546948 h 5095272"/>
              <a:gd name="connsiteX15" fmla="*/ 1202609 w 6084591"/>
              <a:gd name="connsiteY15" fmla="*/ 5095272 h 5095272"/>
              <a:gd name="connsiteX16" fmla="*/ 1011896 w 6084591"/>
              <a:gd name="connsiteY16" fmla="*/ 4521896 h 5095272"/>
              <a:gd name="connsiteX17" fmla="*/ 402983 w 6084591"/>
              <a:gd name="connsiteY17" fmla="*/ 4521896 h 5095272"/>
              <a:gd name="connsiteX18" fmla="*/ 48 w 6084591"/>
              <a:gd name="connsiteY18" fmla="*/ 3768232 h 5095272"/>
              <a:gd name="connsiteX19" fmla="*/ 48 w 6084591"/>
              <a:gd name="connsiteY19" fmla="*/ 4131501 h 5095272"/>
              <a:gd name="connsiteX20" fmla="*/ 48 w 6084591"/>
              <a:gd name="connsiteY20" fmla="*/ 2637773 h 5095272"/>
              <a:gd name="connsiteX21" fmla="*/ 48 w 6084591"/>
              <a:gd name="connsiteY21" fmla="*/ 2637773 h 5095272"/>
              <a:gd name="connsiteX22" fmla="*/ 48 w 6084591"/>
              <a:gd name="connsiteY22" fmla="*/ 753664 h 5095272"/>
              <a:gd name="connsiteX0" fmla="*/ 48 w 6084591"/>
              <a:gd name="connsiteY0" fmla="*/ 753664 h 5095272"/>
              <a:gd name="connsiteX1" fmla="*/ 87730 w 6084591"/>
              <a:gd name="connsiteY1" fmla="*/ 100209 h 5095272"/>
              <a:gd name="connsiteX2" fmla="*/ 753712 w 6084591"/>
              <a:gd name="connsiteY2" fmla="*/ 0 h 5095272"/>
              <a:gd name="connsiteX3" fmla="*/ 1011896 w 6084591"/>
              <a:gd name="connsiteY3" fmla="*/ 0 h 5095272"/>
              <a:gd name="connsiteX4" fmla="*/ 1011896 w 6084591"/>
              <a:gd name="connsiteY4" fmla="*/ 0 h 5095272"/>
              <a:gd name="connsiteX5" fmla="*/ 2529668 w 6084591"/>
              <a:gd name="connsiteY5" fmla="*/ 0 h 5095272"/>
              <a:gd name="connsiteX6" fmla="*/ 5317473 w 6084591"/>
              <a:gd name="connsiteY6" fmla="*/ 0 h 5095272"/>
              <a:gd name="connsiteX7" fmla="*/ 5974963 w 6084591"/>
              <a:gd name="connsiteY7" fmla="*/ 87683 h 5095272"/>
              <a:gd name="connsiteX8" fmla="*/ 6071137 w 6084591"/>
              <a:gd name="connsiteY8" fmla="*/ 753664 h 5095272"/>
              <a:gd name="connsiteX9" fmla="*/ 6071137 w 6084591"/>
              <a:gd name="connsiteY9" fmla="*/ 2637773 h 5095272"/>
              <a:gd name="connsiteX10" fmla="*/ 6071137 w 6084591"/>
              <a:gd name="connsiteY10" fmla="*/ 2637773 h 5095272"/>
              <a:gd name="connsiteX11" fmla="*/ 6071137 w 6084591"/>
              <a:gd name="connsiteY11" fmla="*/ 3768247 h 5095272"/>
              <a:gd name="connsiteX12" fmla="*/ 6083663 w 6084591"/>
              <a:gd name="connsiteY12" fmla="*/ 4081382 h 5095272"/>
              <a:gd name="connsiteX13" fmla="*/ 5705780 w 6084591"/>
              <a:gd name="connsiteY13" fmla="*/ 4521896 h 5095272"/>
              <a:gd name="connsiteX14" fmla="*/ 1427377 w 6084591"/>
              <a:gd name="connsiteY14" fmla="*/ 4546948 h 5095272"/>
              <a:gd name="connsiteX15" fmla="*/ 1202609 w 6084591"/>
              <a:gd name="connsiteY15" fmla="*/ 5095272 h 5095272"/>
              <a:gd name="connsiteX16" fmla="*/ 1011896 w 6084591"/>
              <a:gd name="connsiteY16" fmla="*/ 4521896 h 5095272"/>
              <a:gd name="connsiteX17" fmla="*/ 402983 w 6084591"/>
              <a:gd name="connsiteY17" fmla="*/ 4521896 h 5095272"/>
              <a:gd name="connsiteX18" fmla="*/ 48 w 6084591"/>
              <a:gd name="connsiteY18" fmla="*/ 3768232 h 5095272"/>
              <a:gd name="connsiteX19" fmla="*/ 48 w 6084591"/>
              <a:gd name="connsiteY19" fmla="*/ 4131501 h 5095272"/>
              <a:gd name="connsiteX20" fmla="*/ 48 w 6084591"/>
              <a:gd name="connsiteY20" fmla="*/ 2637773 h 5095272"/>
              <a:gd name="connsiteX21" fmla="*/ 48 w 6084591"/>
              <a:gd name="connsiteY21" fmla="*/ 2637773 h 5095272"/>
              <a:gd name="connsiteX22" fmla="*/ 48 w 6084591"/>
              <a:gd name="connsiteY22" fmla="*/ 753664 h 5095272"/>
              <a:gd name="connsiteX0" fmla="*/ 0 w 6097069"/>
              <a:gd name="connsiteY0" fmla="*/ 478091 h 5095272"/>
              <a:gd name="connsiteX1" fmla="*/ 100208 w 6097069"/>
              <a:gd name="connsiteY1" fmla="*/ 100209 h 5095272"/>
              <a:gd name="connsiteX2" fmla="*/ 766190 w 6097069"/>
              <a:gd name="connsiteY2" fmla="*/ 0 h 5095272"/>
              <a:gd name="connsiteX3" fmla="*/ 1024374 w 6097069"/>
              <a:gd name="connsiteY3" fmla="*/ 0 h 5095272"/>
              <a:gd name="connsiteX4" fmla="*/ 1024374 w 6097069"/>
              <a:gd name="connsiteY4" fmla="*/ 0 h 5095272"/>
              <a:gd name="connsiteX5" fmla="*/ 2542146 w 6097069"/>
              <a:gd name="connsiteY5" fmla="*/ 0 h 5095272"/>
              <a:gd name="connsiteX6" fmla="*/ 5329951 w 6097069"/>
              <a:gd name="connsiteY6" fmla="*/ 0 h 5095272"/>
              <a:gd name="connsiteX7" fmla="*/ 5987441 w 6097069"/>
              <a:gd name="connsiteY7" fmla="*/ 87683 h 5095272"/>
              <a:gd name="connsiteX8" fmla="*/ 6083615 w 6097069"/>
              <a:gd name="connsiteY8" fmla="*/ 753664 h 5095272"/>
              <a:gd name="connsiteX9" fmla="*/ 6083615 w 6097069"/>
              <a:gd name="connsiteY9" fmla="*/ 2637773 h 5095272"/>
              <a:gd name="connsiteX10" fmla="*/ 6083615 w 6097069"/>
              <a:gd name="connsiteY10" fmla="*/ 2637773 h 5095272"/>
              <a:gd name="connsiteX11" fmla="*/ 6083615 w 6097069"/>
              <a:gd name="connsiteY11" fmla="*/ 3768247 h 5095272"/>
              <a:gd name="connsiteX12" fmla="*/ 6096141 w 6097069"/>
              <a:gd name="connsiteY12" fmla="*/ 4081382 h 5095272"/>
              <a:gd name="connsiteX13" fmla="*/ 5718258 w 6097069"/>
              <a:gd name="connsiteY13" fmla="*/ 4521896 h 5095272"/>
              <a:gd name="connsiteX14" fmla="*/ 1439855 w 6097069"/>
              <a:gd name="connsiteY14" fmla="*/ 4546948 h 5095272"/>
              <a:gd name="connsiteX15" fmla="*/ 1215087 w 6097069"/>
              <a:gd name="connsiteY15" fmla="*/ 5095272 h 5095272"/>
              <a:gd name="connsiteX16" fmla="*/ 1024374 w 6097069"/>
              <a:gd name="connsiteY16" fmla="*/ 4521896 h 5095272"/>
              <a:gd name="connsiteX17" fmla="*/ 415461 w 6097069"/>
              <a:gd name="connsiteY17" fmla="*/ 4521896 h 5095272"/>
              <a:gd name="connsiteX18" fmla="*/ 12526 w 6097069"/>
              <a:gd name="connsiteY18" fmla="*/ 3768232 h 5095272"/>
              <a:gd name="connsiteX19" fmla="*/ 12526 w 6097069"/>
              <a:gd name="connsiteY19" fmla="*/ 4131501 h 5095272"/>
              <a:gd name="connsiteX20" fmla="*/ 12526 w 6097069"/>
              <a:gd name="connsiteY20" fmla="*/ 2637773 h 5095272"/>
              <a:gd name="connsiteX21" fmla="*/ 12526 w 6097069"/>
              <a:gd name="connsiteY21" fmla="*/ 2637773 h 5095272"/>
              <a:gd name="connsiteX22" fmla="*/ 0 w 6097069"/>
              <a:gd name="connsiteY22" fmla="*/ 478091 h 5095272"/>
              <a:gd name="connsiteX0" fmla="*/ 0 w 6097069"/>
              <a:gd name="connsiteY0" fmla="*/ 478091 h 5095272"/>
              <a:gd name="connsiteX1" fmla="*/ 100208 w 6097069"/>
              <a:gd name="connsiteY1" fmla="*/ 100209 h 5095272"/>
              <a:gd name="connsiteX2" fmla="*/ 766190 w 6097069"/>
              <a:gd name="connsiteY2" fmla="*/ 0 h 5095272"/>
              <a:gd name="connsiteX3" fmla="*/ 1024374 w 6097069"/>
              <a:gd name="connsiteY3" fmla="*/ 0 h 5095272"/>
              <a:gd name="connsiteX4" fmla="*/ 1024374 w 6097069"/>
              <a:gd name="connsiteY4" fmla="*/ 0 h 5095272"/>
              <a:gd name="connsiteX5" fmla="*/ 2542146 w 6097069"/>
              <a:gd name="connsiteY5" fmla="*/ 0 h 5095272"/>
              <a:gd name="connsiteX6" fmla="*/ 5329951 w 6097069"/>
              <a:gd name="connsiteY6" fmla="*/ 0 h 5095272"/>
              <a:gd name="connsiteX7" fmla="*/ 5987441 w 6097069"/>
              <a:gd name="connsiteY7" fmla="*/ 87683 h 5095272"/>
              <a:gd name="connsiteX8" fmla="*/ 6083615 w 6097069"/>
              <a:gd name="connsiteY8" fmla="*/ 753664 h 5095272"/>
              <a:gd name="connsiteX9" fmla="*/ 6083615 w 6097069"/>
              <a:gd name="connsiteY9" fmla="*/ 2637773 h 5095272"/>
              <a:gd name="connsiteX10" fmla="*/ 6083615 w 6097069"/>
              <a:gd name="connsiteY10" fmla="*/ 2637773 h 5095272"/>
              <a:gd name="connsiteX11" fmla="*/ 6083615 w 6097069"/>
              <a:gd name="connsiteY11" fmla="*/ 3768247 h 5095272"/>
              <a:gd name="connsiteX12" fmla="*/ 6096141 w 6097069"/>
              <a:gd name="connsiteY12" fmla="*/ 4081382 h 5095272"/>
              <a:gd name="connsiteX13" fmla="*/ 5718258 w 6097069"/>
              <a:gd name="connsiteY13" fmla="*/ 4521896 h 5095272"/>
              <a:gd name="connsiteX14" fmla="*/ 1439855 w 6097069"/>
              <a:gd name="connsiteY14" fmla="*/ 4546948 h 5095272"/>
              <a:gd name="connsiteX15" fmla="*/ 1215087 w 6097069"/>
              <a:gd name="connsiteY15" fmla="*/ 5095272 h 5095272"/>
              <a:gd name="connsiteX16" fmla="*/ 1024374 w 6097069"/>
              <a:gd name="connsiteY16" fmla="*/ 4521896 h 5095272"/>
              <a:gd name="connsiteX17" fmla="*/ 415461 w 6097069"/>
              <a:gd name="connsiteY17" fmla="*/ 4521896 h 5095272"/>
              <a:gd name="connsiteX18" fmla="*/ 12526 w 6097069"/>
              <a:gd name="connsiteY18" fmla="*/ 3768232 h 5095272"/>
              <a:gd name="connsiteX19" fmla="*/ 12526 w 6097069"/>
              <a:gd name="connsiteY19" fmla="*/ 4369495 h 5095272"/>
              <a:gd name="connsiteX20" fmla="*/ 12526 w 6097069"/>
              <a:gd name="connsiteY20" fmla="*/ 2637773 h 5095272"/>
              <a:gd name="connsiteX21" fmla="*/ 12526 w 6097069"/>
              <a:gd name="connsiteY21" fmla="*/ 2637773 h 5095272"/>
              <a:gd name="connsiteX22" fmla="*/ 0 w 6097069"/>
              <a:gd name="connsiteY22" fmla="*/ 478091 h 509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097069" h="5095272">
                <a:moveTo>
                  <a:pt x="0" y="478091"/>
                </a:moveTo>
                <a:cubicBezTo>
                  <a:pt x="39666" y="65602"/>
                  <a:pt x="-25403" y="225820"/>
                  <a:pt x="100208" y="100209"/>
                </a:cubicBezTo>
                <a:cubicBezTo>
                  <a:pt x="225819" y="-25402"/>
                  <a:pt x="637215" y="27140"/>
                  <a:pt x="766190" y="0"/>
                </a:cubicBezTo>
                <a:lnTo>
                  <a:pt x="1024374" y="0"/>
                </a:lnTo>
                <a:lnTo>
                  <a:pt x="1024374" y="0"/>
                </a:lnTo>
                <a:lnTo>
                  <a:pt x="2542146" y="0"/>
                </a:lnTo>
                <a:lnTo>
                  <a:pt x="5329951" y="0"/>
                </a:lnTo>
                <a:cubicBezTo>
                  <a:pt x="5885378" y="33403"/>
                  <a:pt x="5861830" y="-37928"/>
                  <a:pt x="5987441" y="87683"/>
                </a:cubicBezTo>
                <a:cubicBezTo>
                  <a:pt x="6113052" y="213294"/>
                  <a:pt x="6048797" y="347438"/>
                  <a:pt x="6083615" y="753664"/>
                </a:cubicBezTo>
                <a:lnTo>
                  <a:pt x="6083615" y="2637773"/>
                </a:lnTo>
                <a:lnTo>
                  <a:pt x="6083615" y="2637773"/>
                </a:lnTo>
                <a:lnTo>
                  <a:pt x="6083615" y="3768247"/>
                </a:lnTo>
                <a:lnTo>
                  <a:pt x="6096141" y="4081382"/>
                </a:lnTo>
                <a:cubicBezTo>
                  <a:pt x="6096141" y="4497619"/>
                  <a:pt x="6134495" y="4521896"/>
                  <a:pt x="5718258" y="4521896"/>
                </a:cubicBezTo>
                <a:lnTo>
                  <a:pt x="1439855" y="4546948"/>
                </a:lnTo>
                <a:lnTo>
                  <a:pt x="1215087" y="5095272"/>
                </a:lnTo>
                <a:lnTo>
                  <a:pt x="1024374" y="4521896"/>
                </a:lnTo>
                <a:lnTo>
                  <a:pt x="415461" y="4521896"/>
                </a:lnTo>
                <a:cubicBezTo>
                  <a:pt x="-776" y="4521896"/>
                  <a:pt x="12526" y="4184469"/>
                  <a:pt x="12526" y="3768232"/>
                </a:cubicBezTo>
                <a:lnTo>
                  <a:pt x="12526" y="4369495"/>
                </a:lnTo>
                <a:lnTo>
                  <a:pt x="12526" y="2637773"/>
                </a:lnTo>
                <a:lnTo>
                  <a:pt x="12526" y="2637773"/>
                </a:lnTo>
                <a:cubicBezTo>
                  <a:pt x="8351" y="1917879"/>
                  <a:pt x="4175" y="1197985"/>
                  <a:pt x="0" y="478091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4B512F5-BCC1-5842-AA6E-C699586330C8}"/>
              </a:ext>
            </a:extLst>
          </p:cNvPr>
          <p:cNvGrpSpPr/>
          <p:nvPr/>
        </p:nvGrpSpPr>
        <p:grpSpPr>
          <a:xfrm>
            <a:off x="7304659" y="1354386"/>
            <a:ext cx="911454" cy="724868"/>
            <a:chOff x="6952891" y="1293963"/>
            <a:chExt cx="911454" cy="72486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7" name="Heart 76">
              <a:extLst>
                <a:ext uri="{FF2B5EF4-FFF2-40B4-BE49-F238E27FC236}">
                  <a16:creationId xmlns:a16="http://schemas.microsoft.com/office/drawing/2014/main" id="{7C8D229D-13BE-264E-8D25-05292CCB6BBF}"/>
                </a:ext>
              </a:extLst>
            </p:cNvPr>
            <p:cNvSpPr/>
            <p:nvPr/>
          </p:nvSpPr>
          <p:spPr>
            <a:xfrm>
              <a:off x="6952891" y="1293963"/>
              <a:ext cx="911454" cy="724868"/>
            </a:xfrm>
            <a:prstGeom prst="hear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32C76A12-7F36-E347-AC9D-3381CFE52D2C}"/>
                </a:ext>
              </a:extLst>
            </p:cNvPr>
            <p:cNvSpPr/>
            <p:nvPr/>
          </p:nvSpPr>
          <p:spPr>
            <a:xfrm>
              <a:off x="7030528" y="1490727"/>
              <a:ext cx="767810" cy="366130"/>
            </a:xfrm>
            <a:custGeom>
              <a:avLst/>
              <a:gdLst>
                <a:gd name="connsiteX0" fmla="*/ 0 w 767810"/>
                <a:gd name="connsiteY0" fmla="*/ 174171 h 366130"/>
                <a:gd name="connsiteX1" fmla="*/ 112144 w 767810"/>
                <a:gd name="connsiteY1" fmla="*/ 174171 h 366130"/>
                <a:gd name="connsiteX2" fmla="*/ 138023 w 767810"/>
                <a:gd name="connsiteY2" fmla="*/ 79281 h 366130"/>
                <a:gd name="connsiteX3" fmla="*/ 163902 w 767810"/>
                <a:gd name="connsiteY3" fmla="*/ 251809 h 366130"/>
                <a:gd name="connsiteX4" fmla="*/ 232914 w 767810"/>
                <a:gd name="connsiteY4" fmla="*/ 131039 h 366130"/>
                <a:gd name="connsiteX5" fmla="*/ 267419 w 767810"/>
                <a:gd name="connsiteY5" fmla="*/ 225930 h 366130"/>
                <a:gd name="connsiteX6" fmla="*/ 310551 w 767810"/>
                <a:gd name="connsiteY6" fmla="*/ 1643 h 366130"/>
                <a:gd name="connsiteX7" fmla="*/ 370936 w 767810"/>
                <a:gd name="connsiteY7" fmla="*/ 363952 h 366130"/>
                <a:gd name="connsiteX8" fmla="*/ 414068 w 767810"/>
                <a:gd name="connsiteY8" fmla="*/ 156918 h 366130"/>
                <a:gd name="connsiteX9" fmla="*/ 457200 w 767810"/>
                <a:gd name="connsiteY9" fmla="*/ 243182 h 366130"/>
                <a:gd name="connsiteX10" fmla="*/ 526212 w 767810"/>
                <a:gd name="connsiteY10" fmla="*/ 44775 h 366130"/>
                <a:gd name="connsiteX11" fmla="*/ 552091 w 767810"/>
                <a:gd name="connsiteY11" fmla="*/ 217303 h 366130"/>
                <a:gd name="connsiteX12" fmla="*/ 595223 w 767810"/>
                <a:gd name="connsiteY12" fmla="*/ 122413 h 366130"/>
                <a:gd name="connsiteX13" fmla="*/ 621102 w 767810"/>
                <a:gd name="connsiteY13" fmla="*/ 191424 h 366130"/>
                <a:gd name="connsiteX14" fmla="*/ 759125 w 767810"/>
                <a:gd name="connsiteY14" fmla="*/ 174171 h 366130"/>
                <a:gd name="connsiteX15" fmla="*/ 741872 w 767810"/>
                <a:gd name="connsiteY15" fmla="*/ 182798 h 3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7810" h="366130">
                  <a:moveTo>
                    <a:pt x="0" y="174171"/>
                  </a:moveTo>
                  <a:cubicBezTo>
                    <a:pt x="44570" y="182078"/>
                    <a:pt x="89140" y="189986"/>
                    <a:pt x="112144" y="174171"/>
                  </a:cubicBezTo>
                  <a:cubicBezTo>
                    <a:pt x="135148" y="158356"/>
                    <a:pt x="129397" y="66341"/>
                    <a:pt x="138023" y="79281"/>
                  </a:cubicBezTo>
                  <a:cubicBezTo>
                    <a:pt x="146649" y="92221"/>
                    <a:pt x="148087" y="243183"/>
                    <a:pt x="163902" y="251809"/>
                  </a:cubicBezTo>
                  <a:cubicBezTo>
                    <a:pt x="179717" y="260435"/>
                    <a:pt x="215661" y="135352"/>
                    <a:pt x="232914" y="131039"/>
                  </a:cubicBezTo>
                  <a:cubicBezTo>
                    <a:pt x="250167" y="126726"/>
                    <a:pt x="254480" y="247496"/>
                    <a:pt x="267419" y="225930"/>
                  </a:cubicBezTo>
                  <a:cubicBezTo>
                    <a:pt x="280358" y="204364"/>
                    <a:pt x="293298" y="-21361"/>
                    <a:pt x="310551" y="1643"/>
                  </a:cubicBezTo>
                  <a:cubicBezTo>
                    <a:pt x="327804" y="24647"/>
                    <a:pt x="353683" y="338073"/>
                    <a:pt x="370936" y="363952"/>
                  </a:cubicBezTo>
                  <a:cubicBezTo>
                    <a:pt x="388189" y="389831"/>
                    <a:pt x="399691" y="177046"/>
                    <a:pt x="414068" y="156918"/>
                  </a:cubicBezTo>
                  <a:cubicBezTo>
                    <a:pt x="428445" y="136790"/>
                    <a:pt x="438509" y="261872"/>
                    <a:pt x="457200" y="243182"/>
                  </a:cubicBezTo>
                  <a:cubicBezTo>
                    <a:pt x="475891" y="224492"/>
                    <a:pt x="510397" y="49088"/>
                    <a:pt x="526212" y="44775"/>
                  </a:cubicBezTo>
                  <a:cubicBezTo>
                    <a:pt x="542027" y="40462"/>
                    <a:pt x="540589" y="204363"/>
                    <a:pt x="552091" y="217303"/>
                  </a:cubicBezTo>
                  <a:cubicBezTo>
                    <a:pt x="563593" y="230243"/>
                    <a:pt x="583721" y="126726"/>
                    <a:pt x="595223" y="122413"/>
                  </a:cubicBezTo>
                  <a:cubicBezTo>
                    <a:pt x="606725" y="118100"/>
                    <a:pt x="593785" y="182798"/>
                    <a:pt x="621102" y="191424"/>
                  </a:cubicBezTo>
                  <a:cubicBezTo>
                    <a:pt x="648419" y="200050"/>
                    <a:pt x="738997" y="175609"/>
                    <a:pt x="759125" y="174171"/>
                  </a:cubicBezTo>
                  <a:cubicBezTo>
                    <a:pt x="779253" y="172733"/>
                    <a:pt x="760562" y="177765"/>
                    <a:pt x="741872" y="182798"/>
                  </a:cubicBezTo>
                </a:path>
              </a:pathLst>
            </a:custGeom>
            <a:ln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Heart 79">
            <a:extLst>
              <a:ext uri="{FF2B5EF4-FFF2-40B4-BE49-F238E27FC236}">
                <a16:creationId xmlns:a16="http://schemas.microsoft.com/office/drawing/2014/main" id="{7DD5BCB0-59D2-9B47-8B0B-19D66691982B}"/>
              </a:ext>
            </a:extLst>
          </p:cNvPr>
          <p:cNvSpPr/>
          <p:nvPr/>
        </p:nvSpPr>
        <p:spPr>
          <a:xfrm>
            <a:off x="368201" y="56909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Freeform 80">
            <a:extLst>
              <a:ext uri="{FF2B5EF4-FFF2-40B4-BE49-F238E27FC236}">
                <a16:creationId xmlns:a16="http://schemas.microsoft.com/office/drawing/2014/main" id="{5CA124A9-AD4A-B649-99CE-FCCCDB59DDD6}"/>
              </a:ext>
            </a:extLst>
          </p:cNvPr>
          <p:cNvSpPr/>
          <p:nvPr/>
        </p:nvSpPr>
        <p:spPr>
          <a:xfrm>
            <a:off x="445838" y="76585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Heart 82">
            <a:extLst>
              <a:ext uri="{FF2B5EF4-FFF2-40B4-BE49-F238E27FC236}">
                <a16:creationId xmlns:a16="http://schemas.microsoft.com/office/drawing/2014/main" id="{FB720A04-C108-3D47-8D21-8E2F8F74C0F2}"/>
              </a:ext>
            </a:extLst>
          </p:cNvPr>
          <p:cNvSpPr/>
          <p:nvPr/>
        </p:nvSpPr>
        <p:spPr>
          <a:xfrm>
            <a:off x="368201" y="1428128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9BFBE3D9-A0F7-E145-B839-41B27113181C}"/>
              </a:ext>
            </a:extLst>
          </p:cNvPr>
          <p:cNvSpPr/>
          <p:nvPr/>
        </p:nvSpPr>
        <p:spPr>
          <a:xfrm>
            <a:off x="445838" y="1624892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Heart 85">
            <a:extLst>
              <a:ext uri="{FF2B5EF4-FFF2-40B4-BE49-F238E27FC236}">
                <a16:creationId xmlns:a16="http://schemas.microsoft.com/office/drawing/2014/main" id="{D615C822-53E8-2B4F-86F7-141A0E662C08}"/>
              </a:ext>
            </a:extLst>
          </p:cNvPr>
          <p:cNvSpPr/>
          <p:nvPr/>
        </p:nvSpPr>
        <p:spPr>
          <a:xfrm>
            <a:off x="321445" y="242594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15FA0BB5-8451-1D4A-9298-DA003616390B}"/>
              </a:ext>
            </a:extLst>
          </p:cNvPr>
          <p:cNvSpPr/>
          <p:nvPr/>
        </p:nvSpPr>
        <p:spPr>
          <a:xfrm>
            <a:off x="399082" y="262270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Heart 88">
            <a:extLst>
              <a:ext uri="{FF2B5EF4-FFF2-40B4-BE49-F238E27FC236}">
                <a16:creationId xmlns:a16="http://schemas.microsoft.com/office/drawing/2014/main" id="{DC365FD7-DF66-2748-BC0E-15B7FFE2A9D4}"/>
              </a:ext>
            </a:extLst>
          </p:cNvPr>
          <p:cNvSpPr/>
          <p:nvPr/>
        </p:nvSpPr>
        <p:spPr>
          <a:xfrm>
            <a:off x="368201" y="3406384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946780F1-70DF-4F46-8D44-6F645E58CEDA}"/>
              </a:ext>
            </a:extLst>
          </p:cNvPr>
          <p:cNvSpPr/>
          <p:nvPr/>
        </p:nvSpPr>
        <p:spPr>
          <a:xfrm>
            <a:off x="445838" y="3603148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Heart 91">
            <a:extLst>
              <a:ext uri="{FF2B5EF4-FFF2-40B4-BE49-F238E27FC236}">
                <a16:creationId xmlns:a16="http://schemas.microsoft.com/office/drawing/2014/main" id="{ECA12B13-DB1A-0043-A8B6-63CB158EFF79}"/>
              </a:ext>
            </a:extLst>
          </p:cNvPr>
          <p:cNvSpPr/>
          <p:nvPr/>
        </p:nvSpPr>
        <p:spPr>
          <a:xfrm>
            <a:off x="1513535" y="56909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 92">
            <a:extLst>
              <a:ext uri="{FF2B5EF4-FFF2-40B4-BE49-F238E27FC236}">
                <a16:creationId xmlns:a16="http://schemas.microsoft.com/office/drawing/2014/main" id="{82870244-2413-B041-8AB8-51AE1370FEB8}"/>
              </a:ext>
            </a:extLst>
          </p:cNvPr>
          <p:cNvSpPr/>
          <p:nvPr/>
        </p:nvSpPr>
        <p:spPr>
          <a:xfrm>
            <a:off x="1591172" y="76585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Heart 94">
            <a:extLst>
              <a:ext uri="{FF2B5EF4-FFF2-40B4-BE49-F238E27FC236}">
                <a16:creationId xmlns:a16="http://schemas.microsoft.com/office/drawing/2014/main" id="{85979845-99D9-D84E-B62C-2F305954F273}"/>
              </a:ext>
            </a:extLst>
          </p:cNvPr>
          <p:cNvSpPr/>
          <p:nvPr/>
        </p:nvSpPr>
        <p:spPr>
          <a:xfrm>
            <a:off x="1494361" y="1428128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D7C11DD7-D338-B54A-A173-4A95C420B48D}"/>
              </a:ext>
            </a:extLst>
          </p:cNvPr>
          <p:cNvSpPr/>
          <p:nvPr/>
        </p:nvSpPr>
        <p:spPr>
          <a:xfrm>
            <a:off x="1571998" y="1624892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Heart 97">
            <a:extLst>
              <a:ext uri="{FF2B5EF4-FFF2-40B4-BE49-F238E27FC236}">
                <a16:creationId xmlns:a16="http://schemas.microsoft.com/office/drawing/2014/main" id="{9A5E7D30-810B-E747-9501-43A9C4E9F6C7}"/>
              </a:ext>
            </a:extLst>
          </p:cNvPr>
          <p:cNvSpPr/>
          <p:nvPr/>
        </p:nvSpPr>
        <p:spPr>
          <a:xfrm>
            <a:off x="1532786" y="242594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1B3E0BE2-B94E-6142-A5C3-7E2CD973E95F}"/>
              </a:ext>
            </a:extLst>
          </p:cNvPr>
          <p:cNvSpPr/>
          <p:nvPr/>
        </p:nvSpPr>
        <p:spPr>
          <a:xfrm>
            <a:off x="1610423" y="262270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Heart 100">
            <a:extLst>
              <a:ext uri="{FF2B5EF4-FFF2-40B4-BE49-F238E27FC236}">
                <a16:creationId xmlns:a16="http://schemas.microsoft.com/office/drawing/2014/main" id="{7DF7EE6B-3C80-6443-B331-458908D1FC18}"/>
              </a:ext>
            </a:extLst>
          </p:cNvPr>
          <p:cNvSpPr/>
          <p:nvPr/>
        </p:nvSpPr>
        <p:spPr>
          <a:xfrm>
            <a:off x="1513535" y="3429398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Freeform 101">
            <a:extLst>
              <a:ext uri="{FF2B5EF4-FFF2-40B4-BE49-F238E27FC236}">
                <a16:creationId xmlns:a16="http://schemas.microsoft.com/office/drawing/2014/main" id="{B39645B9-07A2-4E40-9A2F-CB3F4B1643FA}"/>
              </a:ext>
            </a:extLst>
          </p:cNvPr>
          <p:cNvSpPr/>
          <p:nvPr/>
        </p:nvSpPr>
        <p:spPr>
          <a:xfrm>
            <a:off x="1591172" y="3626162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Heart 103">
            <a:extLst>
              <a:ext uri="{FF2B5EF4-FFF2-40B4-BE49-F238E27FC236}">
                <a16:creationId xmlns:a16="http://schemas.microsoft.com/office/drawing/2014/main" id="{0B73F0BA-E573-6545-8A17-231BF11B2C0A}"/>
              </a:ext>
            </a:extLst>
          </p:cNvPr>
          <p:cNvSpPr/>
          <p:nvPr/>
        </p:nvSpPr>
        <p:spPr>
          <a:xfrm>
            <a:off x="2734057" y="56909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5D1FB393-1D39-0843-A333-88A493C88782}"/>
              </a:ext>
            </a:extLst>
          </p:cNvPr>
          <p:cNvSpPr/>
          <p:nvPr/>
        </p:nvSpPr>
        <p:spPr>
          <a:xfrm>
            <a:off x="2811694" y="76585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Heart 106">
            <a:extLst>
              <a:ext uri="{FF2B5EF4-FFF2-40B4-BE49-F238E27FC236}">
                <a16:creationId xmlns:a16="http://schemas.microsoft.com/office/drawing/2014/main" id="{2FD4F649-36B6-9A46-B360-45F664DA27CC}"/>
              </a:ext>
            </a:extLst>
          </p:cNvPr>
          <p:cNvSpPr/>
          <p:nvPr/>
        </p:nvSpPr>
        <p:spPr>
          <a:xfrm>
            <a:off x="2737627" y="1484504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EDA3377D-338A-2F47-B3AA-673F14A0EEB8}"/>
              </a:ext>
            </a:extLst>
          </p:cNvPr>
          <p:cNvSpPr/>
          <p:nvPr/>
        </p:nvSpPr>
        <p:spPr>
          <a:xfrm>
            <a:off x="2815264" y="1681268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Heart 109">
            <a:extLst>
              <a:ext uri="{FF2B5EF4-FFF2-40B4-BE49-F238E27FC236}">
                <a16:creationId xmlns:a16="http://schemas.microsoft.com/office/drawing/2014/main" id="{36CBD9D1-C702-AF45-924F-3E936778342E}"/>
              </a:ext>
            </a:extLst>
          </p:cNvPr>
          <p:cNvSpPr/>
          <p:nvPr/>
        </p:nvSpPr>
        <p:spPr>
          <a:xfrm>
            <a:off x="2756878" y="242594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7B366BEF-887E-9B4C-82E7-6E25B5D40EA9}"/>
              </a:ext>
            </a:extLst>
          </p:cNvPr>
          <p:cNvSpPr/>
          <p:nvPr/>
        </p:nvSpPr>
        <p:spPr>
          <a:xfrm>
            <a:off x="2834515" y="262270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Heart 112">
            <a:extLst>
              <a:ext uri="{FF2B5EF4-FFF2-40B4-BE49-F238E27FC236}">
                <a16:creationId xmlns:a16="http://schemas.microsoft.com/office/drawing/2014/main" id="{694E19C7-390B-424A-8EF4-32444B97356C}"/>
              </a:ext>
            </a:extLst>
          </p:cNvPr>
          <p:cNvSpPr/>
          <p:nvPr/>
        </p:nvSpPr>
        <p:spPr>
          <a:xfrm>
            <a:off x="2711868" y="3474810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0F4C8122-3A54-AA4F-941E-4EDFE246A3B0}"/>
              </a:ext>
            </a:extLst>
          </p:cNvPr>
          <p:cNvSpPr/>
          <p:nvPr/>
        </p:nvSpPr>
        <p:spPr>
          <a:xfrm>
            <a:off x="2789505" y="3671574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Heart 115">
            <a:extLst>
              <a:ext uri="{FF2B5EF4-FFF2-40B4-BE49-F238E27FC236}">
                <a16:creationId xmlns:a16="http://schemas.microsoft.com/office/drawing/2014/main" id="{0E5E7248-F066-7746-AAB1-2C8DB502DF44}"/>
              </a:ext>
            </a:extLst>
          </p:cNvPr>
          <p:cNvSpPr/>
          <p:nvPr/>
        </p:nvSpPr>
        <p:spPr>
          <a:xfrm>
            <a:off x="3948968" y="56909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Freeform 116">
            <a:extLst>
              <a:ext uri="{FF2B5EF4-FFF2-40B4-BE49-F238E27FC236}">
                <a16:creationId xmlns:a16="http://schemas.microsoft.com/office/drawing/2014/main" id="{A4EF1B96-ABCE-B642-907E-4A0D8C3CF5A1}"/>
              </a:ext>
            </a:extLst>
          </p:cNvPr>
          <p:cNvSpPr/>
          <p:nvPr/>
        </p:nvSpPr>
        <p:spPr>
          <a:xfrm>
            <a:off x="4026605" y="76585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Heart 118">
            <a:extLst>
              <a:ext uri="{FF2B5EF4-FFF2-40B4-BE49-F238E27FC236}">
                <a16:creationId xmlns:a16="http://schemas.microsoft.com/office/drawing/2014/main" id="{CBE5D0C0-4552-3140-98A0-709A738AE4B2}"/>
              </a:ext>
            </a:extLst>
          </p:cNvPr>
          <p:cNvSpPr/>
          <p:nvPr/>
        </p:nvSpPr>
        <p:spPr>
          <a:xfrm>
            <a:off x="3929794" y="1428128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3E7BC7-5A4B-A041-B1E2-B4D82F61AF92}"/>
              </a:ext>
            </a:extLst>
          </p:cNvPr>
          <p:cNvSpPr/>
          <p:nvPr/>
        </p:nvSpPr>
        <p:spPr>
          <a:xfrm>
            <a:off x="4007431" y="1624892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Heart 121">
            <a:extLst>
              <a:ext uri="{FF2B5EF4-FFF2-40B4-BE49-F238E27FC236}">
                <a16:creationId xmlns:a16="http://schemas.microsoft.com/office/drawing/2014/main" id="{2115BE7C-A8BA-B74B-B899-90988AEADA04}"/>
              </a:ext>
            </a:extLst>
          </p:cNvPr>
          <p:cNvSpPr/>
          <p:nvPr/>
        </p:nvSpPr>
        <p:spPr>
          <a:xfrm>
            <a:off x="3968219" y="2425945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Freeform 122">
            <a:extLst>
              <a:ext uri="{FF2B5EF4-FFF2-40B4-BE49-F238E27FC236}">
                <a16:creationId xmlns:a16="http://schemas.microsoft.com/office/drawing/2014/main" id="{83AB53DD-6ECE-8C42-8482-9894D0CE1230}"/>
              </a:ext>
            </a:extLst>
          </p:cNvPr>
          <p:cNvSpPr/>
          <p:nvPr/>
        </p:nvSpPr>
        <p:spPr>
          <a:xfrm>
            <a:off x="4045856" y="2622709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Heart 124">
            <a:extLst>
              <a:ext uri="{FF2B5EF4-FFF2-40B4-BE49-F238E27FC236}">
                <a16:creationId xmlns:a16="http://schemas.microsoft.com/office/drawing/2014/main" id="{B6348F1D-CB5E-A943-9B9D-6A5BBE2A6083}"/>
              </a:ext>
            </a:extLst>
          </p:cNvPr>
          <p:cNvSpPr/>
          <p:nvPr/>
        </p:nvSpPr>
        <p:spPr>
          <a:xfrm>
            <a:off x="3948968" y="3429398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E008E083-20EC-784E-AEEA-19BDADE6C3A7}"/>
              </a:ext>
            </a:extLst>
          </p:cNvPr>
          <p:cNvSpPr/>
          <p:nvPr/>
        </p:nvSpPr>
        <p:spPr>
          <a:xfrm>
            <a:off x="4026605" y="3626162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Heart 127">
            <a:extLst>
              <a:ext uri="{FF2B5EF4-FFF2-40B4-BE49-F238E27FC236}">
                <a16:creationId xmlns:a16="http://schemas.microsoft.com/office/drawing/2014/main" id="{14F1E42C-B3F7-8A49-9CC5-065816241E5E}"/>
              </a:ext>
            </a:extLst>
          </p:cNvPr>
          <p:cNvSpPr/>
          <p:nvPr/>
        </p:nvSpPr>
        <p:spPr>
          <a:xfrm>
            <a:off x="5055000" y="625471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Freeform 128">
            <a:extLst>
              <a:ext uri="{FF2B5EF4-FFF2-40B4-BE49-F238E27FC236}">
                <a16:creationId xmlns:a16="http://schemas.microsoft.com/office/drawing/2014/main" id="{834A607D-6C72-B542-A1D3-DDA05BAB2F3D}"/>
              </a:ext>
            </a:extLst>
          </p:cNvPr>
          <p:cNvSpPr/>
          <p:nvPr/>
        </p:nvSpPr>
        <p:spPr>
          <a:xfrm>
            <a:off x="5132637" y="822235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Heart 130">
            <a:extLst>
              <a:ext uri="{FF2B5EF4-FFF2-40B4-BE49-F238E27FC236}">
                <a16:creationId xmlns:a16="http://schemas.microsoft.com/office/drawing/2014/main" id="{9F66FB2C-0947-124F-A594-7532F51AE0C5}"/>
              </a:ext>
            </a:extLst>
          </p:cNvPr>
          <p:cNvSpPr/>
          <p:nvPr/>
        </p:nvSpPr>
        <p:spPr>
          <a:xfrm>
            <a:off x="5035826" y="1484504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EE52D87B-9271-5840-8D67-823E7C5FD62C}"/>
              </a:ext>
            </a:extLst>
          </p:cNvPr>
          <p:cNvSpPr/>
          <p:nvPr/>
        </p:nvSpPr>
        <p:spPr>
          <a:xfrm>
            <a:off x="5113463" y="1681268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Heart 133">
            <a:extLst>
              <a:ext uri="{FF2B5EF4-FFF2-40B4-BE49-F238E27FC236}">
                <a16:creationId xmlns:a16="http://schemas.microsoft.com/office/drawing/2014/main" id="{F44262F9-75DF-7D40-8B33-ECAB0851ED74}"/>
              </a:ext>
            </a:extLst>
          </p:cNvPr>
          <p:cNvSpPr/>
          <p:nvPr/>
        </p:nvSpPr>
        <p:spPr>
          <a:xfrm>
            <a:off x="5074251" y="2482321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Freeform 134">
            <a:extLst>
              <a:ext uri="{FF2B5EF4-FFF2-40B4-BE49-F238E27FC236}">
                <a16:creationId xmlns:a16="http://schemas.microsoft.com/office/drawing/2014/main" id="{EAAC0764-6DEC-3A4B-98F2-5201528F9640}"/>
              </a:ext>
            </a:extLst>
          </p:cNvPr>
          <p:cNvSpPr/>
          <p:nvPr/>
        </p:nvSpPr>
        <p:spPr>
          <a:xfrm>
            <a:off x="5151888" y="2679085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Heart 136">
            <a:extLst>
              <a:ext uri="{FF2B5EF4-FFF2-40B4-BE49-F238E27FC236}">
                <a16:creationId xmlns:a16="http://schemas.microsoft.com/office/drawing/2014/main" id="{392EE5B3-B940-4F4E-9C4B-541240C7BE93}"/>
              </a:ext>
            </a:extLst>
          </p:cNvPr>
          <p:cNvSpPr/>
          <p:nvPr/>
        </p:nvSpPr>
        <p:spPr>
          <a:xfrm>
            <a:off x="5055000" y="3485774"/>
            <a:ext cx="911454" cy="724868"/>
          </a:xfrm>
          <a:prstGeom prst="hear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8" name="Freeform 137">
            <a:extLst>
              <a:ext uri="{FF2B5EF4-FFF2-40B4-BE49-F238E27FC236}">
                <a16:creationId xmlns:a16="http://schemas.microsoft.com/office/drawing/2014/main" id="{B8AD8526-7953-D847-8B96-573A9973BCEB}"/>
              </a:ext>
            </a:extLst>
          </p:cNvPr>
          <p:cNvSpPr/>
          <p:nvPr/>
        </p:nvSpPr>
        <p:spPr>
          <a:xfrm>
            <a:off x="5132637" y="3682538"/>
            <a:ext cx="767810" cy="366130"/>
          </a:xfrm>
          <a:custGeom>
            <a:avLst/>
            <a:gdLst>
              <a:gd name="connsiteX0" fmla="*/ 0 w 767810"/>
              <a:gd name="connsiteY0" fmla="*/ 174171 h 366130"/>
              <a:gd name="connsiteX1" fmla="*/ 112144 w 767810"/>
              <a:gd name="connsiteY1" fmla="*/ 174171 h 366130"/>
              <a:gd name="connsiteX2" fmla="*/ 138023 w 767810"/>
              <a:gd name="connsiteY2" fmla="*/ 79281 h 366130"/>
              <a:gd name="connsiteX3" fmla="*/ 163902 w 767810"/>
              <a:gd name="connsiteY3" fmla="*/ 251809 h 366130"/>
              <a:gd name="connsiteX4" fmla="*/ 232914 w 767810"/>
              <a:gd name="connsiteY4" fmla="*/ 131039 h 366130"/>
              <a:gd name="connsiteX5" fmla="*/ 267419 w 767810"/>
              <a:gd name="connsiteY5" fmla="*/ 225930 h 366130"/>
              <a:gd name="connsiteX6" fmla="*/ 310551 w 767810"/>
              <a:gd name="connsiteY6" fmla="*/ 1643 h 366130"/>
              <a:gd name="connsiteX7" fmla="*/ 370936 w 767810"/>
              <a:gd name="connsiteY7" fmla="*/ 363952 h 366130"/>
              <a:gd name="connsiteX8" fmla="*/ 414068 w 767810"/>
              <a:gd name="connsiteY8" fmla="*/ 156918 h 366130"/>
              <a:gd name="connsiteX9" fmla="*/ 457200 w 767810"/>
              <a:gd name="connsiteY9" fmla="*/ 243182 h 366130"/>
              <a:gd name="connsiteX10" fmla="*/ 526212 w 767810"/>
              <a:gd name="connsiteY10" fmla="*/ 44775 h 366130"/>
              <a:gd name="connsiteX11" fmla="*/ 552091 w 767810"/>
              <a:gd name="connsiteY11" fmla="*/ 217303 h 366130"/>
              <a:gd name="connsiteX12" fmla="*/ 595223 w 767810"/>
              <a:gd name="connsiteY12" fmla="*/ 122413 h 366130"/>
              <a:gd name="connsiteX13" fmla="*/ 621102 w 767810"/>
              <a:gd name="connsiteY13" fmla="*/ 191424 h 366130"/>
              <a:gd name="connsiteX14" fmla="*/ 759125 w 767810"/>
              <a:gd name="connsiteY14" fmla="*/ 174171 h 366130"/>
              <a:gd name="connsiteX15" fmla="*/ 741872 w 767810"/>
              <a:gd name="connsiteY15" fmla="*/ 182798 h 3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67810" h="366130">
                <a:moveTo>
                  <a:pt x="0" y="174171"/>
                </a:moveTo>
                <a:cubicBezTo>
                  <a:pt x="44570" y="182078"/>
                  <a:pt x="89140" y="189986"/>
                  <a:pt x="112144" y="174171"/>
                </a:cubicBezTo>
                <a:cubicBezTo>
                  <a:pt x="135148" y="158356"/>
                  <a:pt x="129397" y="66341"/>
                  <a:pt x="138023" y="79281"/>
                </a:cubicBezTo>
                <a:cubicBezTo>
                  <a:pt x="146649" y="92221"/>
                  <a:pt x="148087" y="243183"/>
                  <a:pt x="163902" y="251809"/>
                </a:cubicBezTo>
                <a:cubicBezTo>
                  <a:pt x="179717" y="260435"/>
                  <a:pt x="215661" y="135352"/>
                  <a:pt x="232914" y="131039"/>
                </a:cubicBezTo>
                <a:cubicBezTo>
                  <a:pt x="250167" y="126726"/>
                  <a:pt x="254480" y="247496"/>
                  <a:pt x="267419" y="225930"/>
                </a:cubicBezTo>
                <a:cubicBezTo>
                  <a:pt x="280358" y="204364"/>
                  <a:pt x="293298" y="-21361"/>
                  <a:pt x="310551" y="1643"/>
                </a:cubicBezTo>
                <a:cubicBezTo>
                  <a:pt x="327804" y="24647"/>
                  <a:pt x="353683" y="338073"/>
                  <a:pt x="370936" y="363952"/>
                </a:cubicBezTo>
                <a:cubicBezTo>
                  <a:pt x="388189" y="389831"/>
                  <a:pt x="399691" y="177046"/>
                  <a:pt x="414068" y="156918"/>
                </a:cubicBezTo>
                <a:cubicBezTo>
                  <a:pt x="428445" y="136790"/>
                  <a:pt x="438509" y="261872"/>
                  <a:pt x="457200" y="243182"/>
                </a:cubicBezTo>
                <a:cubicBezTo>
                  <a:pt x="475891" y="224492"/>
                  <a:pt x="510397" y="49088"/>
                  <a:pt x="526212" y="44775"/>
                </a:cubicBezTo>
                <a:cubicBezTo>
                  <a:pt x="542027" y="40462"/>
                  <a:pt x="540589" y="204363"/>
                  <a:pt x="552091" y="217303"/>
                </a:cubicBezTo>
                <a:cubicBezTo>
                  <a:pt x="563593" y="230243"/>
                  <a:pt x="583721" y="126726"/>
                  <a:pt x="595223" y="122413"/>
                </a:cubicBezTo>
                <a:cubicBezTo>
                  <a:pt x="606725" y="118100"/>
                  <a:pt x="593785" y="182798"/>
                  <a:pt x="621102" y="191424"/>
                </a:cubicBezTo>
                <a:cubicBezTo>
                  <a:pt x="648419" y="200050"/>
                  <a:pt x="738997" y="175609"/>
                  <a:pt x="759125" y="174171"/>
                </a:cubicBezTo>
                <a:cubicBezTo>
                  <a:pt x="779253" y="172733"/>
                  <a:pt x="760562" y="177765"/>
                  <a:pt x="741872" y="182798"/>
                </a:cubicBezTo>
              </a:path>
            </a:pathLst>
          </a:cu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2E97C2E-4F5D-4B4D-B9F1-0CEF090FA128}"/>
              </a:ext>
            </a:extLst>
          </p:cNvPr>
          <p:cNvSpPr txBox="1"/>
          <p:nvPr/>
        </p:nvSpPr>
        <p:spPr>
          <a:xfrm>
            <a:off x="2019300" y="146694"/>
            <a:ext cx="202655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Heart rate data 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4E419843-87F4-C84A-A5B7-B18ACC56D63E}"/>
              </a:ext>
            </a:extLst>
          </p:cNvPr>
          <p:cNvSpPr txBox="1"/>
          <p:nvPr/>
        </p:nvSpPr>
        <p:spPr>
          <a:xfrm>
            <a:off x="843368" y="6343728"/>
            <a:ext cx="830063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Fitness tracking app Strava gives away location of secret US army bases (Gradian, 2018)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BCA21-4FE6-F649-A9D1-B33FC378F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450" y="109563"/>
            <a:ext cx="6884050" cy="60179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813F6E-F39F-EF40-AF2B-94FCD5791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154" y="625471"/>
            <a:ext cx="7589584" cy="4553750"/>
          </a:xfrm>
          <a:prstGeom prst="rect">
            <a:avLst/>
          </a:prstGeom>
        </p:spPr>
      </p:pic>
      <p:pic>
        <p:nvPicPr>
          <p:cNvPr id="140" name="Picture 139" descr="A picture containing drawing&#10;&#10;Description automatically generated">
            <a:extLst>
              <a:ext uri="{FF2B5EF4-FFF2-40B4-BE49-F238E27FC236}">
                <a16:creationId xmlns:a16="http://schemas.microsoft.com/office/drawing/2014/main" id="{7C89561F-F5C8-8049-8431-798F1C53F7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954647">
            <a:off x="-39830" y="4363729"/>
            <a:ext cx="3602745" cy="202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23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E58E9-712E-2646-BD1C-A3A5B4124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36" y="1848897"/>
            <a:ext cx="4907177" cy="319121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“</a:t>
            </a:r>
            <a:r>
              <a:rPr lang="en-GB" i="1" dirty="0"/>
              <a:t>The Department of </a:t>
            </a:r>
            <a:r>
              <a:rPr lang="en-GB" i="1" dirty="0" err="1"/>
              <a:t>Defense</a:t>
            </a:r>
            <a:r>
              <a:rPr lang="en-GB" i="1" dirty="0"/>
              <a:t> takes matters like these very seriously and is reviewing the situation to determine if any additional training or guidance is required”. </a:t>
            </a:r>
          </a:p>
          <a:p>
            <a:pPr marL="0" indent="0" algn="r">
              <a:buNone/>
            </a:pPr>
            <a:r>
              <a:rPr lang="en-US" dirty="0"/>
              <a:t>-- the Pentagon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54797-C152-C94F-81DA-2476F5C8A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954" y="2290445"/>
            <a:ext cx="2277110" cy="22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6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6A9300-158D-7744-B0F8-CF2196D3E110}"/>
              </a:ext>
            </a:extLst>
          </p:cNvPr>
          <p:cNvSpPr txBox="1"/>
          <p:nvPr/>
        </p:nvSpPr>
        <p:spPr>
          <a:xfrm>
            <a:off x="864555" y="2274839"/>
            <a:ext cx="34534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 situation when “</a:t>
            </a:r>
            <a:r>
              <a:rPr lang="en-GB" i="1" dirty="0"/>
              <a:t>overly restrictive measures (especially legislation and policies) are proposed in reaction to perceived harms, which overreact in order to re-establish the primacy of threatened values, such as privacy</a:t>
            </a:r>
            <a:r>
              <a:rPr lang="en-GB" dirty="0"/>
              <a:t>” (</a:t>
            </a:r>
            <a:r>
              <a:rPr lang="en-GB" dirty="0" err="1"/>
              <a:t>Mittelstadt</a:t>
            </a:r>
            <a:r>
              <a:rPr lang="en-GB" dirty="0"/>
              <a:t> &amp; </a:t>
            </a:r>
            <a:r>
              <a:rPr lang="en-GB" dirty="0" err="1"/>
              <a:t>Floridi</a:t>
            </a:r>
            <a:r>
              <a:rPr lang="en-GB" dirty="0"/>
              <a:t>, 2006)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991A8B2-F200-5E40-92C9-4E54E7660008}"/>
              </a:ext>
            </a:extLst>
          </p:cNvPr>
          <p:cNvSpPr txBox="1">
            <a:spLocks/>
          </p:cNvSpPr>
          <p:nvPr/>
        </p:nvSpPr>
        <p:spPr>
          <a:xfrm>
            <a:off x="864554" y="909852"/>
            <a:ext cx="6846463" cy="11744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Regulatory Whiplash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2424B2-ABA5-C74E-9701-5A42534B2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301" y="2274838"/>
            <a:ext cx="4515004" cy="3389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8EF564-3B10-0247-9B2A-62B7E6E941D0}"/>
              </a:ext>
            </a:extLst>
          </p:cNvPr>
          <p:cNvSpPr txBox="1"/>
          <p:nvPr/>
        </p:nvSpPr>
        <p:spPr>
          <a:xfrm>
            <a:off x="368300" y="5137161"/>
            <a:ext cx="45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ED2C36D-2A2E-2D4B-ADD5-3D478F6DFEFD}"/>
              </a:ext>
            </a:extLst>
          </p:cNvPr>
          <p:cNvSpPr/>
          <p:nvPr/>
        </p:nvSpPr>
        <p:spPr>
          <a:xfrm>
            <a:off x="1503413" y="1916051"/>
            <a:ext cx="6137173" cy="3389362"/>
          </a:xfrm>
          <a:prstGeom prst="rightArrow">
            <a:avLst>
              <a:gd name="adj1" fmla="val 52248"/>
              <a:gd name="adj2" fmla="val 5000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/>
              <a:t>Ethical foresigh</a:t>
            </a:r>
            <a:r>
              <a:rPr lang="en-GB" dirty="0"/>
              <a:t>t may reduce the probability of regulatory whiplash (</a:t>
            </a:r>
            <a:r>
              <a:rPr lang="en-GB" dirty="0" err="1"/>
              <a:t>Mittelstadt</a:t>
            </a:r>
            <a:r>
              <a:rPr lang="en-GB" dirty="0"/>
              <a:t> &amp; </a:t>
            </a:r>
            <a:r>
              <a:rPr lang="en-GB" dirty="0" err="1"/>
              <a:t>Floridi</a:t>
            </a:r>
            <a:r>
              <a:rPr lang="en-GB" dirty="0"/>
              <a:t>, 2006).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4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1CC0A-4A91-CE42-A109-0092244EC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Responsible Innovations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A910C1-1D32-1D4F-B45B-D5478B84C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4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CFAE7-75FB-F749-9D67-FCF5E4E10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Frameworks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B5D21-B8DA-BB49-A29B-865BDC6E7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5784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460</Words>
  <Application>Microsoft Macintosh PowerPoint</Application>
  <PresentationFormat>On-screen Show (4:3)</PresentationFormat>
  <Paragraphs>49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Apple Symbols</vt:lpstr>
      <vt:lpstr>Arial</vt:lpstr>
      <vt:lpstr>Calibri</vt:lpstr>
      <vt:lpstr>Calibri Light</vt:lpstr>
      <vt:lpstr>Custom Design</vt:lpstr>
      <vt:lpstr>1_Custom Design</vt:lpstr>
      <vt:lpstr>Office Theme</vt:lpstr>
      <vt:lpstr>Intro 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Responsible Innovations</vt:lpstr>
      <vt:lpstr>Ethical Frameworks </vt:lpstr>
      <vt:lpstr>Recommendations </vt:lpstr>
      <vt:lpstr>Upstream Public Engagement (Wilsdon and Willis, 2004)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Liang, Fanzhou</dc:creator>
  <cp:keywords/>
  <dc:description/>
  <cp:lastModifiedBy>Liang, Fanzhou</cp:lastModifiedBy>
  <cp:revision>2</cp:revision>
  <dcterms:created xsi:type="dcterms:W3CDTF">2020-10-28T22:00:18Z</dcterms:created>
  <dcterms:modified xsi:type="dcterms:W3CDTF">2020-11-19T20:40:41Z</dcterms:modified>
  <cp:category>Topics in Business Analytics</cp:category>
</cp:coreProperties>
</file>

<file path=docProps/thumbnail.jpeg>
</file>